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9" r:id="rId1"/>
  </p:sldMasterIdLst>
  <p:sldIdLst>
    <p:sldId id="256" r:id="rId2"/>
    <p:sldId id="257" r:id="rId3"/>
    <p:sldId id="261" r:id="rId4"/>
    <p:sldId id="258" r:id="rId5"/>
    <p:sldId id="259" r:id="rId6"/>
    <p:sldId id="260" r:id="rId7"/>
    <p:sldId id="340" r:id="rId8"/>
    <p:sldId id="262" r:id="rId9"/>
    <p:sldId id="263" r:id="rId10"/>
    <p:sldId id="343" r:id="rId11"/>
    <p:sldId id="334" r:id="rId12"/>
    <p:sldId id="335" r:id="rId13"/>
    <p:sldId id="336" r:id="rId14"/>
    <p:sldId id="337" r:id="rId15"/>
    <p:sldId id="338" r:id="rId16"/>
    <p:sldId id="339" r:id="rId17"/>
    <p:sldId id="264" r:id="rId18"/>
    <p:sldId id="265" r:id="rId19"/>
    <p:sldId id="266" r:id="rId20"/>
    <p:sldId id="331" r:id="rId21"/>
    <p:sldId id="332" r:id="rId22"/>
    <p:sldId id="333" r:id="rId23"/>
    <p:sldId id="341" r:id="rId24"/>
    <p:sldId id="342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4F7BC2E-1D2B-4CD3-8F09-4A904477E668}" v="44" dt="2024-09-22T04:13:23.13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3" autoAdjust="0"/>
    <p:restoredTop sz="94660"/>
  </p:normalViewPr>
  <p:slideViewPr>
    <p:cSldViewPr snapToGrid="0">
      <p:cViewPr varScale="1">
        <p:scale>
          <a:sx n="63" d="100"/>
          <a:sy n="63" d="100"/>
        </p:scale>
        <p:origin x="712" y="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osli Omar" userId="59eb86c4cbf21ff3" providerId="LiveId" clId="{54F7BC2E-1D2B-4CD3-8F09-4A904477E668}"/>
    <pc:docChg chg="undo custSel addSld delSld modSld addMainMaster delMainMaster">
      <pc:chgData name="Rosli Omar" userId="59eb86c4cbf21ff3" providerId="LiveId" clId="{54F7BC2E-1D2B-4CD3-8F09-4A904477E668}" dt="2024-09-22T04:16:10.408" v="5796" actId="14100"/>
      <pc:docMkLst>
        <pc:docMk/>
      </pc:docMkLst>
      <pc:sldChg chg="addSp delSp modSp mod modClrScheme setClrOvrMap chgLayout">
        <pc:chgData name="Rosli Omar" userId="59eb86c4cbf21ff3" providerId="LiveId" clId="{54F7BC2E-1D2B-4CD3-8F09-4A904477E668}" dt="2024-09-18T14:19:00.481" v="5105" actId="20577"/>
        <pc:sldMkLst>
          <pc:docMk/>
          <pc:sldMk cId="2787407242" sldId="256"/>
        </pc:sldMkLst>
        <pc:spChg chg="mod">
          <ac:chgData name="Rosli Omar" userId="59eb86c4cbf21ff3" providerId="LiveId" clId="{54F7BC2E-1D2B-4CD3-8F09-4A904477E668}" dt="2024-09-18T14:19:00.481" v="5105" actId="20577"/>
          <ac:spMkLst>
            <pc:docMk/>
            <pc:sldMk cId="2787407242" sldId="256"/>
            <ac:spMk id="2" creationId="{B4259C0B-819A-D83E-F652-C04F5CCD7EEC}"/>
          </ac:spMkLst>
        </pc:spChg>
        <pc:spChg chg="mod">
          <ac:chgData name="Rosli Omar" userId="59eb86c4cbf21ff3" providerId="LiveId" clId="{54F7BC2E-1D2B-4CD3-8F09-4A904477E668}" dt="2024-09-13T08:11:59.003" v="0" actId="26606"/>
          <ac:spMkLst>
            <pc:docMk/>
            <pc:sldMk cId="2787407242" sldId="256"/>
            <ac:spMk id="3" creationId="{8F92F2EC-895A-B13E-D4D6-422C0BBBFC5E}"/>
          </ac:spMkLst>
        </pc:spChg>
        <pc:spChg chg="del">
          <ac:chgData name="Rosli Omar" userId="59eb86c4cbf21ff3" providerId="LiveId" clId="{54F7BC2E-1D2B-4CD3-8F09-4A904477E668}" dt="2024-09-13T08:11:59.003" v="0" actId="26606"/>
          <ac:spMkLst>
            <pc:docMk/>
            <pc:sldMk cId="2787407242" sldId="256"/>
            <ac:spMk id="9" creationId="{A9286AD2-18A9-4868-A4E3-7A2097A20810}"/>
          </ac:spMkLst>
        </pc:spChg>
        <pc:spChg chg="add">
          <ac:chgData name="Rosli Omar" userId="59eb86c4cbf21ff3" providerId="LiveId" clId="{54F7BC2E-1D2B-4CD3-8F09-4A904477E668}" dt="2024-09-13T08:11:59.003" v="0" actId="26606"/>
          <ac:spMkLst>
            <pc:docMk/>
            <pc:sldMk cId="2787407242" sldId="256"/>
            <ac:spMk id="16" creationId="{6482F060-A4AF-4E0B-B364-7C6BA4AE9C03}"/>
          </ac:spMkLst>
        </pc:spChg>
        <pc:picChg chg="mod">
          <ac:chgData name="Rosli Omar" userId="59eb86c4cbf21ff3" providerId="LiveId" clId="{54F7BC2E-1D2B-4CD3-8F09-4A904477E668}" dt="2024-09-13T08:11:59.003" v="0" actId="26606"/>
          <ac:picMkLst>
            <pc:docMk/>
            <pc:sldMk cId="2787407242" sldId="256"/>
            <ac:picMk id="4" creationId="{AF85F567-2AFF-81CB-1F25-7250F45CC1D6}"/>
          </ac:picMkLst>
        </pc:picChg>
        <pc:cxnChg chg="del">
          <ac:chgData name="Rosli Omar" userId="59eb86c4cbf21ff3" providerId="LiveId" clId="{54F7BC2E-1D2B-4CD3-8F09-4A904477E668}" dt="2024-09-13T08:11:59.003" v="0" actId="26606"/>
          <ac:cxnSpMkLst>
            <pc:docMk/>
            <pc:sldMk cId="2787407242" sldId="256"/>
            <ac:cxnSpMk id="11" creationId="{E7A7CD63-7EC3-44F3-95D0-595C4019FF24}"/>
          </ac:cxnSpMkLst>
        </pc:cxnChg>
        <pc:cxnChg chg="add">
          <ac:chgData name="Rosli Omar" userId="59eb86c4cbf21ff3" providerId="LiveId" clId="{54F7BC2E-1D2B-4CD3-8F09-4A904477E668}" dt="2024-09-13T08:11:59.003" v="0" actId="26606"/>
          <ac:cxnSpMkLst>
            <pc:docMk/>
            <pc:sldMk cId="2787407242" sldId="256"/>
            <ac:cxnSpMk id="18" creationId="{B9EB6DAA-2F0C-43D5-A577-15D5D2C4E3F5}"/>
          </ac:cxnSpMkLst>
        </pc:cxnChg>
      </pc:sldChg>
      <pc:sldChg chg="addSp delSp modSp new mod setBg setClrOvrMap">
        <pc:chgData name="Rosli Omar" userId="59eb86c4cbf21ff3" providerId="LiveId" clId="{54F7BC2E-1D2B-4CD3-8F09-4A904477E668}" dt="2024-09-20T06:31:32.367" v="5332" actId="20577"/>
        <pc:sldMkLst>
          <pc:docMk/>
          <pc:sldMk cId="3818272706" sldId="257"/>
        </pc:sldMkLst>
        <pc:spChg chg="mod">
          <ac:chgData name="Rosli Omar" userId="59eb86c4cbf21ff3" providerId="LiveId" clId="{54F7BC2E-1D2B-4CD3-8F09-4A904477E668}" dt="2024-09-18T03:25:47.961" v="4123" actId="27636"/>
          <ac:spMkLst>
            <pc:docMk/>
            <pc:sldMk cId="3818272706" sldId="257"/>
            <ac:spMk id="2" creationId="{86BBC921-5D6F-FA66-C6D2-981AD54AC84A}"/>
          </ac:spMkLst>
        </pc:spChg>
        <pc:spChg chg="del">
          <ac:chgData name="Rosli Omar" userId="59eb86c4cbf21ff3" providerId="LiveId" clId="{54F7BC2E-1D2B-4CD3-8F09-4A904477E668}" dt="2024-09-13T08:56:07.222" v="264" actId="931"/>
          <ac:spMkLst>
            <pc:docMk/>
            <pc:sldMk cId="3818272706" sldId="257"/>
            <ac:spMk id="3" creationId="{26833975-77FA-938F-CD7F-191AED366CFC}"/>
          </ac:spMkLst>
        </pc:spChg>
        <pc:spChg chg="mod">
          <ac:chgData name="Rosli Omar" userId="59eb86c4cbf21ff3" providerId="LiveId" clId="{54F7BC2E-1D2B-4CD3-8F09-4A904477E668}" dt="2024-09-20T06:31:32.367" v="5332" actId="20577"/>
          <ac:spMkLst>
            <pc:docMk/>
            <pc:sldMk cId="3818272706" sldId="257"/>
            <ac:spMk id="4" creationId="{5C6BA966-2DF6-DA3E-D69B-F821975AC0BB}"/>
          </ac:spMkLst>
        </pc:spChg>
        <pc:spChg chg="add del mod">
          <ac:chgData name="Rosli Omar" userId="59eb86c4cbf21ff3" providerId="LiveId" clId="{54F7BC2E-1D2B-4CD3-8F09-4A904477E668}" dt="2024-09-18T03:23:28.975" v="4115" actId="931"/>
          <ac:spMkLst>
            <pc:docMk/>
            <pc:sldMk cId="3818272706" sldId="257"/>
            <ac:spMk id="5" creationId="{56730938-45E6-3FEA-D15B-D7DBAEC3ADB2}"/>
          </ac:spMkLst>
        </pc:spChg>
        <pc:spChg chg="add del mod">
          <ac:chgData name="Rosli Omar" userId="59eb86c4cbf21ff3" providerId="LiveId" clId="{54F7BC2E-1D2B-4CD3-8F09-4A904477E668}" dt="2024-09-18T08:13:37.744" v="4851" actId="931"/>
          <ac:spMkLst>
            <pc:docMk/>
            <pc:sldMk cId="3818272706" sldId="257"/>
            <ac:spMk id="10" creationId="{51D77C7D-B50B-33A7-7D70-7FD9E34F6569}"/>
          </ac:spMkLst>
        </pc:spChg>
        <pc:spChg chg="add del">
          <ac:chgData name="Rosli Omar" userId="59eb86c4cbf21ff3" providerId="LiveId" clId="{54F7BC2E-1D2B-4CD3-8F09-4A904477E668}" dt="2024-09-13T13:42:56.351" v="1015" actId="26606"/>
          <ac:spMkLst>
            <pc:docMk/>
            <pc:sldMk cId="3818272706" sldId="257"/>
            <ac:spMk id="11" creationId="{416A0E3C-60E6-4F39-BC55-5F7C224E1F7C}"/>
          </ac:spMkLst>
        </pc:spChg>
        <pc:spChg chg="add del">
          <ac:chgData name="Rosli Omar" userId="59eb86c4cbf21ff3" providerId="LiveId" clId="{54F7BC2E-1D2B-4CD3-8F09-4A904477E668}" dt="2024-09-13T13:42:56.351" v="1015" actId="26606"/>
          <ac:spMkLst>
            <pc:docMk/>
            <pc:sldMk cId="3818272706" sldId="257"/>
            <ac:spMk id="15" creationId="{E844E128-FF69-4E9F-8327-6B504B3C5AE1}"/>
          </ac:spMkLst>
        </pc:spChg>
        <pc:spChg chg="add del">
          <ac:chgData name="Rosli Omar" userId="59eb86c4cbf21ff3" providerId="LiveId" clId="{54F7BC2E-1D2B-4CD3-8F09-4A904477E668}" dt="2024-09-18T03:24:52.721" v="4118" actId="26606"/>
          <ac:spMkLst>
            <pc:docMk/>
            <pc:sldMk cId="3818272706" sldId="257"/>
            <ac:spMk id="22" creationId="{416A0E3C-60E6-4F39-BC55-5F7C224E1F7C}"/>
          </ac:spMkLst>
        </pc:spChg>
        <pc:spChg chg="add del">
          <ac:chgData name="Rosli Omar" userId="59eb86c4cbf21ff3" providerId="LiveId" clId="{54F7BC2E-1D2B-4CD3-8F09-4A904477E668}" dt="2024-09-18T03:24:52.721" v="4118" actId="26606"/>
          <ac:spMkLst>
            <pc:docMk/>
            <pc:sldMk cId="3818272706" sldId="257"/>
            <ac:spMk id="26" creationId="{E844E128-FF69-4E9F-8327-6B504B3C5AE1}"/>
          </ac:spMkLst>
        </pc:spChg>
        <pc:spChg chg="add">
          <ac:chgData name="Rosli Omar" userId="59eb86c4cbf21ff3" providerId="LiveId" clId="{54F7BC2E-1D2B-4CD3-8F09-4A904477E668}" dt="2024-09-18T03:24:52.721" v="4118" actId="26606"/>
          <ac:spMkLst>
            <pc:docMk/>
            <pc:sldMk cId="3818272706" sldId="257"/>
            <ac:spMk id="33" creationId="{416A0E3C-60E6-4F39-BC55-5F7C224E1F7C}"/>
          </ac:spMkLst>
        </pc:spChg>
        <pc:spChg chg="add">
          <ac:chgData name="Rosli Omar" userId="59eb86c4cbf21ff3" providerId="LiveId" clId="{54F7BC2E-1D2B-4CD3-8F09-4A904477E668}" dt="2024-09-18T03:24:52.721" v="4118" actId="26606"/>
          <ac:spMkLst>
            <pc:docMk/>
            <pc:sldMk cId="3818272706" sldId="257"/>
            <ac:spMk id="37" creationId="{0AB6E427-3F73-4C06-A5D5-AE52C3883B50}"/>
          </ac:spMkLst>
        </pc:spChg>
        <pc:spChg chg="add">
          <ac:chgData name="Rosli Omar" userId="59eb86c4cbf21ff3" providerId="LiveId" clId="{54F7BC2E-1D2B-4CD3-8F09-4A904477E668}" dt="2024-09-18T03:24:52.721" v="4118" actId="26606"/>
          <ac:spMkLst>
            <pc:docMk/>
            <pc:sldMk cId="3818272706" sldId="257"/>
            <ac:spMk id="39" creationId="{D8C9BDAA-0390-4B39-9B5C-BC95E5120DA4}"/>
          </ac:spMkLst>
        </pc:spChg>
        <pc:picChg chg="add del mod ord">
          <ac:chgData name="Rosli Omar" userId="59eb86c4cbf21ff3" providerId="LiveId" clId="{54F7BC2E-1D2B-4CD3-8F09-4A904477E668}" dt="2024-09-18T03:17:19.770" v="4094" actId="21"/>
          <ac:picMkLst>
            <pc:docMk/>
            <pc:sldMk cId="3818272706" sldId="257"/>
            <ac:picMk id="6" creationId="{B31DE5B5-92FE-9427-AA27-38D7C5F4B3F6}"/>
          </ac:picMkLst>
        </pc:picChg>
        <pc:picChg chg="add del mod">
          <ac:chgData name="Rosli Omar" userId="59eb86c4cbf21ff3" providerId="LiveId" clId="{54F7BC2E-1D2B-4CD3-8F09-4A904477E668}" dt="2024-09-18T08:13:01.551" v="4850" actId="478"/>
          <ac:picMkLst>
            <pc:docMk/>
            <pc:sldMk cId="3818272706" sldId="257"/>
            <ac:picMk id="8" creationId="{76FD9AE8-1F3E-C81B-4938-89F8BB81E610}"/>
          </ac:picMkLst>
        </pc:picChg>
        <pc:picChg chg="add mod">
          <ac:chgData name="Rosli Omar" userId="59eb86c4cbf21ff3" providerId="LiveId" clId="{54F7BC2E-1D2B-4CD3-8F09-4A904477E668}" dt="2024-09-18T08:14:48.989" v="4856" actId="14100"/>
          <ac:picMkLst>
            <pc:docMk/>
            <pc:sldMk cId="3818272706" sldId="257"/>
            <ac:picMk id="12" creationId="{D70EBB5E-B016-F7DC-97A3-469799164EB9}"/>
          </ac:picMkLst>
        </pc:picChg>
        <pc:cxnChg chg="add del">
          <ac:chgData name="Rosli Omar" userId="59eb86c4cbf21ff3" providerId="LiveId" clId="{54F7BC2E-1D2B-4CD3-8F09-4A904477E668}" dt="2024-09-13T13:42:56.351" v="1015" actId="26606"/>
          <ac:cxnSpMkLst>
            <pc:docMk/>
            <pc:sldMk cId="3818272706" sldId="257"/>
            <ac:cxnSpMk id="13" creationId="{C5025DAC-8B93-4160-B017-3A274A5828C0}"/>
          </ac:cxnSpMkLst>
        </pc:cxnChg>
        <pc:cxnChg chg="add del">
          <ac:chgData name="Rosli Omar" userId="59eb86c4cbf21ff3" providerId="LiveId" clId="{54F7BC2E-1D2B-4CD3-8F09-4A904477E668}" dt="2024-09-13T13:42:56.351" v="1015" actId="26606"/>
          <ac:cxnSpMkLst>
            <pc:docMk/>
            <pc:sldMk cId="3818272706" sldId="257"/>
            <ac:cxnSpMk id="17" creationId="{055CEADF-09EA-423C-8C45-F94AF44D5AF0}"/>
          </ac:cxnSpMkLst>
        </pc:cxnChg>
        <pc:cxnChg chg="add del">
          <ac:chgData name="Rosli Omar" userId="59eb86c4cbf21ff3" providerId="LiveId" clId="{54F7BC2E-1D2B-4CD3-8F09-4A904477E668}" dt="2024-09-18T03:24:52.721" v="4118" actId="26606"/>
          <ac:cxnSpMkLst>
            <pc:docMk/>
            <pc:sldMk cId="3818272706" sldId="257"/>
            <ac:cxnSpMk id="24" creationId="{C5025DAC-8B93-4160-B017-3A274A5828C0}"/>
          </ac:cxnSpMkLst>
        </pc:cxnChg>
        <pc:cxnChg chg="add del">
          <ac:chgData name="Rosli Omar" userId="59eb86c4cbf21ff3" providerId="LiveId" clId="{54F7BC2E-1D2B-4CD3-8F09-4A904477E668}" dt="2024-09-18T03:24:52.721" v="4118" actId="26606"/>
          <ac:cxnSpMkLst>
            <pc:docMk/>
            <pc:sldMk cId="3818272706" sldId="257"/>
            <ac:cxnSpMk id="28" creationId="{055CEADF-09EA-423C-8C45-F94AF44D5AF0}"/>
          </ac:cxnSpMkLst>
        </pc:cxnChg>
        <pc:cxnChg chg="add">
          <ac:chgData name="Rosli Omar" userId="59eb86c4cbf21ff3" providerId="LiveId" clId="{54F7BC2E-1D2B-4CD3-8F09-4A904477E668}" dt="2024-09-18T03:24:52.721" v="4118" actId="26606"/>
          <ac:cxnSpMkLst>
            <pc:docMk/>
            <pc:sldMk cId="3818272706" sldId="257"/>
            <ac:cxnSpMk id="35" creationId="{C5025DAC-8B93-4160-B017-3A274A5828C0}"/>
          </ac:cxnSpMkLst>
        </pc:cxnChg>
        <pc:cxnChg chg="add">
          <ac:chgData name="Rosli Omar" userId="59eb86c4cbf21ff3" providerId="LiveId" clId="{54F7BC2E-1D2B-4CD3-8F09-4A904477E668}" dt="2024-09-18T03:24:52.721" v="4118" actId="26606"/>
          <ac:cxnSpMkLst>
            <pc:docMk/>
            <pc:sldMk cId="3818272706" sldId="257"/>
            <ac:cxnSpMk id="41" creationId="{E04A321A-A039-4720-87B4-66A4210E0D57}"/>
          </ac:cxnSpMkLst>
        </pc:cxnChg>
      </pc:sldChg>
      <pc:sldChg chg="addSp delSp modSp new mod setBg setClrOvrMap">
        <pc:chgData name="Rosli Omar" userId="59eb86c4cbf21ff3" providerId="LiveId" clId="{54F7BC2E-1D2B-4CD3-8F09-4A904477E668}" dt="2024-09-20T07:00:18.090" v="5375" actId="26606"/>
        <pc:sldMkLst>
          <pc:docMk/>
          <pc:sldMk cId="3537810791" sldId="258"/>
        </pc:sldMkLst>
        <pc:spChg chg="mod">
          <ac:chgData name="Rosli Omar" userId="59eb86c4cbf21ff3" providerId="LiveId" clId="{54F7BC2E-1D2B-4CD3-8F09-4A904477E668}" dt="2024-09-17T02:20:40.657" v="2936" actId="20577"/>
          <ac:spMkLst>
            <pc:docMk/>
            <pc:sldMk cId="3537810791" sldId="258"/>
            <ac:spMk id="2" creationId="{A708172A-9CDF-1B10-A75B-69F228146A39}"/>
          </ac:spMkLst>
        </pc:spChg>
        <pc:spChg chg="del">
          <ac:chgData name="Rosli Omar" userId="59eb86c4cbf21ff3" providerId="LiveId" clId="{54F7BC2E-1D2B-4CD3-8F09-4A904477E668}" dt="2024-09-13T12:47:52.702" v="426" actId="931"/>
          <ac:spMkLst>
            <pc:docMk/>
            <pc:sldMk cId="3537810791" sldId="258"/>
            <ac:spMk id="3" creationId="{036C443D-FAF1-39C7-DAE3-8AD074611A8E}"/>
          </ac:spMkLst>
        </pc:spChg>
        <pc:spChg chg="mod">
          <ac:chgData name="Rosli Omar" userId="59eb86c4cbf21ff3" providerId="LiveId" clId="{54F7BC2E-1D2B-4CD3-8F09-4A904477E668}" dt="2024-09-20T07:00:18.090" v="5375" actId="26606"/>
          <ac:spMkLst>
            <pc:docMk/>
            <pc:sldMk cId="3537810791" sldId="258"/>
            <ac:spMk id="4" creationId="{A17E3622-7EBA-BFA4-2A56-8B4E351D89C5}"/>
          </ac:spMkLst>
        </pc:spChg>
        <pc:spChg chg="add del mod">
          <ac:chgData name="Rosli Omar" userId="59eb86c4cbf21ff3" providerId="LiveId" clId="{54F7BC2E-1D2B-4CD3-8F09-4A904477E668}" dt="2024-09-20T07:00:08.409" v="5372" actId="931"/>
          <ac:spMkLst>
            <pc:docMk/>
            <pc:sldMk cId="3537810791" sldId="258"/>
            <ac:spMk id="5" creationId="{F1957353-FD40-43ED-0888-FD63581EF7A0}"/>
          </ac:spMkLst>
        </pc:spChg>
        <pc:spChg chg="add del">
          <ac:chgData name="Rosli Omar" userId="59eb86c4cbf21ff3" providerId="LiveId" clId="{54F7BC2E-1D2B-4CD3-8F09-4A904477E668}" dt="2024-09-20T07:00:18.090" v="5375" actId="26606"/>
          <ac:spMkLst>
            <pc:docMk/>
            <pc:sldMk cId="3537810791" sldId="258"/>
            <ac:spMk id="11" creationId="{416A0E3C-60E6-4F39-BC55-5F7C224E1F7C}"/>
          </ac:spMkLst>
        </pc:spChg>
        <pc:spChg chg="add del">
          <ac:chgData name="Rosli Omar" userId="59eb86c4cbf21ff3" providerId="LiveId" clId="{54F7BC2E-1D2B-4CD3-8F09-4A904477E668}" dt="2024-09-20T07:00:18.090" v="5375" actId="26606"/>
          <ac:spMkLst>
            <pc:docMk/>
            <pc:sldMk cId="3537810791" sldId="258"/>
            <ac:spMk id="15" creationId="{E844E128-FF69-4E9F-8327-6B504B3C5AE1}"/>
          </ac:spMkLst>
        </pc:spChg>
        <pc:spChg chg="add">
          <ac:chgData name="Rosli Omar" userId="59eb86c4cbf21ff3" providerId="LiveId" clId="{54F7BC2E-1D2B-4CD3-8F09-4A904477E668}" dt="2024-09-20T07:00:18.090" v="5375" actId="26606"/>
          <ac:spMkLst>
            <pc:docMk/>
            <pc:sldMk cId="3537810791" sldId="258"/>
            <ac:spMk id="22" creationId="{416A0E3C-60E6-4F39-BC55-5F7C224E1F7C}"/>
          </ac:spMkLst>
        </pc:spChg>
        <pc:spChg chg="add">
          <ac:chgData name="Rosli Omar" userId="59eb86c4cbf21ff3" providerId="LiveId" clId="{54F7BC2E-1D2B-4CD3-8F09-4A904477E668}" dt="2024-09-20T07:00:18.090" v="5375" actId="26606"/>
          <ac:spMkLst>
            <pc:docMk/>
            <pc:sldMk cId="3537810791" sldId="258"/>
            <ac:spMk id="26" creationId="{E844E128-FF69-4E9F-8327-6B504B3C5AE1}"/>
          </ac:spMkLst>
        </pc:spChg>
        <pc:picChg chg="add del mod ord">
          <ac:chgData name="Rosli Omar" userId="59eb86c4cbf21ff3" providerId="LiveId" clId="{54F7BC2E-1D2B-4CD3-8F09-4A904477E668}" dt="2024-09-20T06:59:02.819" v="5371" actId="478"/>
          <ac:picMkLst>
            <pc:docMk/>
            <pc:sldMk cId="3537810791" sldId="258"/>
            <ac:picMk id="6" creationId="{C7DD9A05-54BC-EB63-26DB-7248CB3FDD2B}"/>
          </ac:picMkLst>
        </pc:picChg>
        <pc:picChg chg="add mod">
          <ac:chgData name="Rosli Omar" userId="59eb86c4cbf21ff3" providerId="LiveId" clId="{54F7BC2E-1D2B-4CD3-8F09-4A904477E668}" dt="2024-09-20T07:00:18.090" v="5375" actId="26606"/>
          <ac:picMkLst>
            <pc:docMk/>
            <pc:sldMk cId="3537810791" sldId="258"/>
            <ac:picMk id="8" creationId="{55CD55B0-2D1A-909E-9FA5-8ACF6EA90E49}"/>
          </ac:picMkLst>
        </pc:picChg>
        <pc:cxnChg chg="add del">
          <ac:chgData name="Rosli Omar" userId="59eb86c4cbf21ff3" providerId="LiveId" clId="{54F7BC2E-1D2B-4CD3-8F09-4A904477E668}" dt="2024-09-20T07:00:18.090" v="5375" actId="26606"/>
          <ac:cxnSpMkLst>
            <pc:docMk/>
            <pc:sldMk cId="3537810791" sldId="258"/>
            <ac:cxnSpMk id="13" creationId="{C5025DAC-8B93-4160-B017-3A274A5828C0}"/>
          </ac:cxnSpMkLst>
        </pc:cxnChg>
        <pc:cxnChg chg="add del">
          <ac:chgData name="Rosli Omar" userId="59eb86c4cbf21ff3" providerId="LiveId" clId="{54F7BC2E-1D2B-4CD3-8F09-4A904477E668}" dt="2024-09-20T07:00:18.090" v="5375" actId="26606"/>
          <ac:cxnSpMkLst>
            <pc:docMk/>
            <pc:sldMk cId="3537810791" sldId="258"/>
            <ac:cxnSpMk id="17" creationId="{055CEADF-09EA-423C-8C45-F94AF44D5AF0}"/>
          </ac:cxnSpMkLst>
        </pc:cxnChg>
        <pc:cxnChg chg="add">
          <ac:chgData name="Rosli Omar" userId="59eb86c4cbf21ff3" providerId="LiveId" clId="{54F7BC2E-1D2B-4CD3-8F09-4A904477E668}" dt="2024-09-20T07:00:18.090" v="5375" actId="26606"/>
          <ac:cxnSpMkLst>
            <pc:docMk/>
            <pc:sldMk cId="3537810791" sldId="258"/>
            <ac:cxnSpMk id="24" creationId="{C5025DAC-8B93-4160-B017-3A274A5828C0}"/>
          </ac:cxnSpMkLst>
        </pc:cxnChg>
        <pc:cxnChg chg="add">
          <ac:chgData name="Rosli Omar" userId="59eb86c4cbf21ff3" providerId="LiveId" clId="{54F7BC2E-1D2B-4CD3-8F09-4A904477E668}" dt="2024-09-20T07:00:18.090" v="5375" actId="26606"/>
          <ac:cxnSpMkLst>
            <pc:docMk/>
            <pc:sldMk cId="3537810791" sldId="258"/>
            <ac:cxnSpMk id="28" creationId="{055CEADF-09EA-423C-8C45-F94AF44D5AF0}"/>
          </ac:cxnSpMkLst>
        </pc:cxnChg>
      </pc:sldChg>
      <pc:sldChg chg="addSp delSp modSp new mod setBg setClrOvrMap">
        <pc:chgData name="Rosli Omar" userId="59eb86c4cbf21ff3" providerId="LiveId" clId="{54F7BC2E-1D2B-4CD3-8F09-4A904477E668}" dt="2024-09-20T06:46:16.835" v="5370" actId="20577"/>
        <pc:sldMkLst>
          <pc:docMk/>
          <pc:sldMk cId="3522809476" sldId="259"/>
        </pc:sldMkLst>
        <pc:spChg chg="mod">
          <ac:chgData name="Rosli Omar" userId="59eb86c4cbf21ff3" providerId="LiveId" clId="{54F7BC2E-1D2B-4CD3-8F09-4A904477E668}" dt="2024-09-16T14:43:20.275" v="2924" actId="20577"/>
          <ac:spMkLst>
            <pc:docMk/>
            <pc:sldMk cId="3522809476" sldId="259"/>
            <ac:spMk id="2" creationId="{54BA566A-1B82-0DAE-46B5-D7DF09DEEA21}"/>
          </ac:spMkLst>
        </pc:spChg>
        <pc:spChg chg="del">
          <ac:chgData name="Rosli Omar" userId="59eb86c4cbf21ff3" providerId="LiveId" clId="{54F7BC2E-1D2B-4CD3-8F09-4A904477E668}" dt="2024-09-13T13:12:39.543" v="723" actId="931"/>
          <ac:spMkLst>
            <pc:docMk/>
            <pc:sldMk cId="3522809476" sldId="259"/>
            <ac:spMk id="3" creationId="{F32D2146-8878-13E8-3C55-0E2EA5D9909B}"/>
          </ac:spMkLst>
        </pc:spChg>
        <pc:spChg chg="mod">
          <ac:chgData name="Rosli Omar" userId="59eb86c4cbf21ff3" providerId="LiveId" clId="{54F7BC2E-1D2B-4CD3-8F09-4A904477E668}" dt="2024-09-20T06:46:16.835" v="5370" actId="20577"/>
          <ac:spMkLst>
            <pc:docMk/>
            <pc:sldMk cId="3522809476" sldId="259"/>
            <ac:spMk id="4" creationId="{817E4756-1793-83BC-B1C2-0D6A7F84502C}"/>
          </ac:spMkLst>
        </pc:spChg>
        <pc:spChg chg="add del">
          <ac:chgData name="Rosli Omar" userId="59eb86c4cbf21ff3" providerId="LiveId" clId="{54F7BC2E-1D2B-4CD3-8F09-4A904477E668}" dt="2024-09-13T13:15:47.184" v="729" actId="26606"/>
          <ac:spMkLst>
            <pc:docMk/>
            <pc:sldMk cId="3522809476" sldId="259"/>
            <ac:spMk id="11" creationId="{416A0E3C-60E6-4F39-BC55-5F7C224E1F7C}"/>
          </ac:spMkLst>
        </pc:spChg>
        <pc:spChg chg="add del">
          <ac:chgData name="Rosli Omar" userId="59eb86c4cbf21ff3" providerId="LiveId" clId="{54F7BC2E-1D2B-4CD3-8F09-4A904477E668}" dt="2024-09-13T13:15:47.184" v="729" actId="26606"/>
          <ac:spMkLst>
            <pc:docMk/>
            <pc:sldMk cId="3522809476" sldId="259"/>
            <ac:spMk id="15" creationId="{E844E128-FF69-4E9F-8327-6B504B3C5AE1}"/>
          </ac:spMkLst>
        </pc:spChg>
        <pc:spChg chg="add">
          <ac:chgData name="Rosli Omar" userId="59eb86c4cbf21ff3" providerId="LiveId" clId="{54F7BC2E-1D2B-4CD3-8F09-4A904477E668}" dt="2024-09-13T13:15:47.184" v="729" actId="26606"/>
          <ac:spMkLst>
            <pc:docMk/>
            <pc:sldMk cId="3522809476" sldId="259"/>
            <ac:spMk id="22" creationId="{416A0E3C-60E6-4F39-BC55-5F7C224E1F7C}"/>
          </ac:spMkLst>
        </pc:spChg>
        <pc:spChg chg="add">
          <ac:chgData name="Rosli Omar" userId="59eb86c4cbf21ff3" providerId="LiveId" clId="{54F7BC2E-1D2B-4CD3-8F09-4A904477E668}" dt="2024-09-13T13:15:47.184" v="729" actId="26606"/>
          <ac:spMkLst>
            <pc:docMk/>
            <pc:sldMk cId="3522809476" sldId="259"/>
            <ac:spMk id="26" creationId="{873ECEC8-0F24-45B8-950F-35FC94BCEAC8}"/>
          </ac:spMkLst>
        </pc:spChg>
        <pc:spChg chg="add">
          <ac:chgData name="Rosli Omar" userId="59eb86c4cbf21ff3" providerId="LiveId" clId="{54F7BC2E-1D2B-4CD3-8F09-4A904477E668}" dt="2024-09-13T13:15:47.184" v="729" actId="26606"/>
          <ac:spMkLst>
            <pc:docMk/>
            <pc:sldMk cId="3522809476" sldId="259"/>
            <ac:spMk id="30" creationId="{8B53612E-ADB2-4457-9688-89506397AF28}"/>
          </ac:spMkLst>
        </pc:spChg>
        <pc:picChg chg="add mod ord">
          <ac:chgData name="Rosli Omar" userId="59eb86c4cbf21ff3" providerId="LiveId" clId="{54F7BC2E-1D2B-4CD3-8F09-4A904477E668}" dt="2024-09-13T13:15:47.184" v="729" actId="26606"/>
          <ac:picMkLst>
            <pc:docMk/>
            <pc:sldMk cId="3522809476" sldId="259"/>
            <ac:picMk id="6" creationId="{7A002F11-382B-573D-C007-AB375D05F4CE}"/>
          </ac:picMkLst>
        </pc:picChg>
        <pc:cxnChg chg="add del">
          <ac:chgData name="Rosli Omar" userId="59eb86c4cbf21ff3" providerId="LiveId" clId="{54F7BC2E-1D2B-4CD3-8F09-4A904477E668}" dt="2024-09-13T13:15:47.184" v="729" actId="26606"/>
          <ac:cxnSpMkLst>
            <pc:docMk/>
            <pc:sldMk cId="3522809476" sldId="259"/>
            <ac:cxnSpMk id="13" creationId="{C5025DAC-8B93-4160-B017-3A274A5828C0}"/>
          </ac:cxnSpMkLst>
        </pc:cxnChg>
        <pc:cxnChg chg="add del">
          <ac:chgData name="Rosli Omar" userId="59eb86c4cbf21ff3" providerId="LiveId" clId="{54F7BC2E-1D2B-4CD3-8F09-4A904477E668}" dt="2024-09-13T13:15:47.184" v="729" actId="26606"/>
          <ac:cxnSpMkLst>
            <pc:docMk/>
            <pc:sldMk cId="3522809476" sldId="259"/>
            <ac:cxnSpMk id="17" creationId="{055CEADF-09EA-423C-8C45-F94AF44D5AF0}"/>
          </ac:cxnSpMkLst>
        </pc:cxnChg>
        <pc:cxnChg chg="add">
          <ac:chgData name="Rosli Omar" userId="59eb86c4cbf21ff3" providerId="LiveId" clId="{54F7BC2E-1D2B-4CD3-8F09-4A904477E668}" dt="2024-09-13T13:15:47.184" v="729" actId="26606"/>
          <ac:cxnSpMkLst>
            <pc:docMk/>
            <pc:sldMk cId="3522809476" sldId="259"/>
            <ac:cxnSpMk id="24" creationId="{C5025DAC-8B93-4160-B017-3A274A5828C0}"/>
          </ac:cxnSpMkLst>
        </pc:cxnChg>
        <pc:cxnChg chg="add">
          <ac:chgData name="Rosli Omar" userId="59eb86c4cbf21ff3" providerId="LiveId" clId="{54F7BC2E-1D2B-4CD3-8F09-4A904477E668}" dt="2024-09-13T13:15:47.184" v="729" actId="26606"/>
          <ac:cxnSpMkLst>
            <pc:docMk/>
            <pc:sldMk cId="3522809476" sldId="259"/>
            <ac:cxnSpMk id="28" creationId="{89EB8C68-FF1B-4849-867B-32D29B19F102}"/>
          </ac:cxnSpMkLst>
        </pc:cxnChg>
      </pc:sldChg>
      <pc:sldChg chg="addSp delSp modSp new mod setBg setClrOvrMap">
        <pc:chgData name="Rosli Omar" userId="59eb86c4cbf21ff3" providerId="LiveId" clId="{54F7BC2E-1D2B-4CD3-8F09-4A904477E668}" dt="2024-09-20T09:41:06.432" v="5478" actId="20577"/>
        <pc:sldMkLst>
          <pc:docMk/>
          <pc:sldMk cId="740601745" sldId="260"/>
        </pc:sldMkLst>
        <pc:spChg chg="mod">
          <ac:chgData name="Rosli Omar" userId="59eb86c4cbf21ff3" providerId="LiveId" clId="{54F7BC2E-1D2B-4CD3-8F09-4A904477E668}" dt="2024-09-16T14:43:57.480" v="2929" actId="20577"/>
          <ac:spMkLst>
            <pc:docMk/>
            <pc:sldMk cId="740601745" sldId="260"/>
            <ac:spMk id="2" creationId="{3B6A61ED-E6EF-ACC1-4D98-1B44EE284089}"/>
          </ac:spMkLst>
        </pc:spChg>
        <pc:spChg chg="del">
          <ac:chgData name="Rosli Omar" userId="59eb86c4cbf21ff3" providerId="LiveId" clId="{54F7BC2E-1D2B-4CD3-8F09-4A904477E668}" dt="2024-09-13T13:39:55.382" v="989" actId="931"/>
          <ac:spMkLst>
            <pc:docMk/>
            <pc:sldMk cId="740601745" sldId="260"/>
            <ac:spMk id="3" creationId="{BFAFB2C3-E39D-8009-25C9-5340560B0297}"/>
          </ac:spMkLst>
        </pc:spChg>
        <pc:spChg chg="mod">
          <ac:chgData name="Rosli Omar" userId="59eb86c4cbf21ff3" providerId="LiveId" clId="{54F7BC2E-1D2B-4CD3-8F09-4A904477E668}" dt="2024-09-20T09:41:06.432" v="5478" actId="20577"/>
          <ac:spMkLst>
            <pc:docMk/>
            <pc:sldMk cId="740601745" sldId="260"/>
            <ac:spMk id="4" creationId="{FC1A96C0-F93B-8EE3-4A9F-32B9F6E5DB57}"/>
          </ac:spMkLst>
        </pc:spChg>
        <pc:spChg chg="add">
          <ac:chgData name="Rosli Omar" userId="59eb86c4cbf21ff3" providerId="LiveId" clId="{54F7BC2E-1D2B-4CD3-8F09-4A904477E668}" dt="2024-09-13T13:40:11.222" v="992" actId="26606"/>
          <ac:spMkLst>
            <pc:docMk/>
            <pc:sldMk cId="740601745" sldId="260"/>
            <ac:spMk id="11" creationId="{416A0E3C-60E6-4F39-BC55-5F7C224E1F7C}"/>
          </ac:spMkLst>
        </pc:spChg>
        <pc:spChg chg="add">
          <ac:chgData name="Rosli Omar" userId="59eb86c4cbf21ff3" providerId="LiveId" clId="{54F7BC2E-1D2B-4CD3-8F09-4A904477E668}" dt="2024-09-13T13:40:11.222" v="992" actId="26606"/>
          <ac:spMkLst>
            <pc:docMk/>
            <pc:sldMk cId="740601745" sldId="260"/>
            <ac:spMk id="15" creationId="{E844E128-FF69-4E9F-8327-6B504B3C5AE1}"/>
          </ac:spMkLst>
        </pc:spChg>
        <pc:picChg chg="add mod ord">
          <ac:chgData name="Rosli Omar" userId="59eb86c4cbf21ff3" providerId="LiveId" clId="{54F7BC2E-1D2B-4CD3-8F09-4A904477E668}" dt="2024-09-13T13:40:11.222" v="992" actId="26606"/>
          <ac:picMkLst>
            <pc:docMk/>
            <pc:sldMk cId="740601745" sldId="260"/>
            <ac:picMk id="6" creationId="{7ADFB0A6-0231-BE7B-5B2A-AE8C8E3198F2}"/>
          </ac:picMkLst>
        </pc:picChg>
        <pc:cxnChg chg="add">
          <ac:chgData name="Rosli Omar" userId="59eb86c4cbf21ff3" providerId="LiveId" clId="{54F7BC2E-1D2B-4CD3-8F09-4A904477E668}" dt="2024-09-13T13:40:11.222" v="992" actId="26606"/>
          <ac:cxnSpMkLst>
            <pc:docMk/>
            <pc:sldMk cId="740601745" sldId="260"/>
            <ac:cxnSpMk id="13" creationId="{C5025DAC-8B93-4160-B017-3A274A5828C0}"/>
          </ac:cxnSpMkLst>
        </pc:cxnChg>
        <pc:cxnChg chg="add">
          <ac:chgData name="Rosli Omar" userId="59eb86c4cbf21ff3" providerId="LiveId" clId="{54F7BC2E-1D2B-4CD3-8F09-4A904477E668}" dt="2024-09-13T13:40:11.222" v="992" actId="26606"/>
          <ac:cxnSpMkLst>
            <pc:docMk/>
            <pc:sldMk cId="740601745" sldId="260"/>
            <ac:cxnSpMk id="17" creationId="{055CEADF-09EA-423C-8C45-F94AF44D5AF0}"/>
          </ac:cxnSpMkLst>
        </pc:cxnChg>
      </pc:sldChg>
      <pc:sldChg chg="addSp delSp modSp new mod setBg setClrOvrMap">
        <pc:chgData name="Rosli Omar" userId="59eb86c4cbf21ff3" providerId="LiveId" clId="{54F7BC2E-1D2B-4CD3-8F09-4A904477E668}" dt="2024-09-21T03:38:45.122" v="5645" actId="20577"/>
        <pc:sldMkLst>
          <pc:docMk/>
          <pc:sldMk cId="2738624876" sldId="261"/>
        </pc:sldMkLst>
        <pc:spChg chg="mod">
          <ac:chgData name="Rosli Omar" userId="59eb86c4cbf21ff3" providerId="LiveId" clId="{54F7BC2E-1D2B-4CD3-8F09-4A904477E668}" dt="2024-09-14T01:56:16.553" v="1330" actId="27636"/>
          <ac:spMkLst>
            <pc:docMk/>
            <pc:sldMk cId="2738624876" sldId="261"/>
            <ac:spMk id="2" creationId="{874A24FE-1236-7394-BCCF-2A7676BE92EF}"/>
          </ac:spMkLst>
        </pc:spChg>
        <pc:spChg chg="del">
          <ac:chgData name="Rosli Omar" userId="59eb86c4cbf21ff3" providerId="LiveId" clId="{54F7BC2E-1D2B-4CD3-8F09-4A904477E668}" dt="2024-09-14T01:54:39.062" v="1325" actId="931"/>
          <ac:spMkLst>
            <pc:docMk/>
            <pc:sldMk cId="2738624876" sldId="261"/>
            <ac:spMk id="3" creationId="{3AE4C156-63BD-27C0-6000-C86CA35F97A1}"/>
          </ac:spMkLst>
        </pc:spChg>
        <pc:spChg chg="mod">
          <ac:chgData name="Rosli Omar" userId="59eb86c4cbf21ff3" providerId="LiveId" clId="{54F7BC2E-1D2B-4CD3-8F09-4A904477E668}" dt="2024-09-21T03:38:45.122" v="5645" actId="20577"/>
          <ac:spMkLst>
            <pc:docMk/>
            <pc:sldMk cId="2738624876" sldId="261"/>
            <ac:spMk id="4" creationId="{2B16DA9B-D5EB-041D-7D55-A0E2BCE9B4EA}"/>
          </ac:spMkLst>
        </pc:spChg>
        <pc:spChg chg="add">
          <ac:chgData name="Rosli Omar" userId="59eb86c4cbf21ff3" providerId="LiveId" clId="{54F7BC2E-1D2B-4CD3-8F09-4A904477E668}" dt="2024-09-14T01:55:43.524" v="1328" actId="26606"/>
          <ac:spMkLst>
            <pc:docMk/>
            <pc:sldMk cId="2738624876" sldId="261"/>
            <ac:spMk id="11" creationId="{416A0E3C-60E6-4F39-BC55-5F7C224E1F7C}"/>
          </ac:spMkLst>
        </pc:spChg>
        <pc:spChg chg="add">
          <ac:chgData name="Rosli Omar" userId="59eb86c4cbf21ff3" providerId="LiveId" clId="{54F7BC2E-1D2B-4CD3-8F09-4A904477E668}" dt="2024-09-14T01:55:43.524" v="1328" actId="26606"/>
          <ac:spMkLst>
            <pc:docMk/>
            <pc:sldMk cId="2738624876" sldId="261"/>
            <ac:spMk id="15" creationId="{E844E128-FF69-4E9F-8327-6B504B3C5AE1}"/>
          </ac:spMkLst>
        </pc:spChg>
        <pc:picChg chg="add mod ord">
          <ac:chgData name="Rosli Omar" userId="59eb86c4cbf21ff3" providerId="LiveId" clId="{54F7BC2E-1D2B-4CD3-8F09-4A904477E668}" dt="2024-09-14T01:55:43.524" v="1328" actId="26606"/>
          <ac:picMkLst>
            <pc:docMk/>
            <pc:sldMk cId="2738624876" sldId="261"/>
            <ac:picMk id="6" creationId="{DA1BDD45-7071-4983-DFB8-E31329007CFA}"/>
          </ac:picMkLst>
        </pc:picChg>
        <pc:cxnChg chg="add">
          <ac:chgData name="Rosli Omar" userId="59eb86c4cbf21ff3" providerId="LiveId" clId="{54F7BC2E-1D2B-4CD3-8F09-4A904477E668}" dt="2024-09-14T01:55:43.524" v="1328" actId="26606"/>
          <ac:cxnSpMkLst>
            <pc:docMk/>
            <pc:sldMk cId="2738624876" sldId="261"/>
            <ac:cxnSpMk id="13" creationId="{C5025DAC-8B93-4160-B017-3A274A5828C0}"/>
          </ac:cxnSpMkLst>
        </pc:cxnChg>
        <pc:cxnChg chg="add">
          <ac:chgData name="Rosli Omar" userId="59eb86c4cbf21ff3" providerId="LiveId" clId="{54F7BC2E-1D2B-4CD3-8F09-4A904477E668}" dt="2024-09-14T01:55:43.524" v="1328" actId="26606"/>
          <ac:cxnSpMkLst>
            <pc:docMk/>
            <pc:sldMk cId="2738624876" sldId="261"/>
            <ac:cxnSpMk id="17" creationId="{055CEADF-09EA-423C-8C45-F94AF44D5AF0}"/>
          </ac:cxnSpMkLst>
        </pc:cxnChg>
      </pc:sldChg>
      <pc:sldChg chg="addSp delSp modSp new mod setBg setClrOvrMap">
        <pc:chgData name="Rosli Omar" userId="59eb86c4cbf21ff3" providerId="LiveId" clId="{54F7BC2E-1D2B-4CD3-8F09-4A904477E668}" dt="2024-09-20T09:46:12.228" v="5499" actId="27636"/>
        <pc:sldMkLst>
          <pc:docMk/>
          <pc:sldMk cId="3629848023" sldId="262"/>
        </pc:sldMkLst>
        <pc:spChg chg="mod">
          <ac:chgData name="Rosli Omar" userId="59eb86c4cbf21ff3" providerId="LiveId" clId="{54F7BC2E-1D2B-4CD3-8F09-4A904477E668}" dt="2024-09-20T07:37:14.833" v="5398" actId="14100"/>
          <ac:spMkLst>
            <pc:docMk/>
            <pc:sldMk cId="3629848023" sldId="262"/>
            <ac:spMk id="2" creationId="{EA8713F4-7786-9A51-120D-BB0A46D67A4C}"/>
          </ac:spMkLst>
        </pc:spChg>
        <pc:spChg chg="del">
          <ac:chgData name="Rosli Omar" userId="59eb86c4cbf21ff3" providerId="LiveId" clId="{54F7BC2E-1D2B-4CD3-8F09-4A904477E668}" dt="2024-09-16T09:52:16.813" v="1638" actId="931"/>
          <ac:spMkLst>
            <pc:docMk/>
            <pc:sldMk cId="3629848023" sldId="262"/>
            <ac:spMk id="3" creationId="{29E9FFA3-730E-1BCD-4389-6DD71929B774}"/>
          </ac:spMkLst>
        </pc:spChg>
        <pc:spChg chg="mod">
          <ac:chgData name="Rosli Omar" userId="59eb86c4cbf21ff3" providerId="LiveId" clId="{54F7BC2E-1D2B-4CD3-8F09-4A904477E668}" dt="2024-09-20T09:46:12.228" v="5499" actId="27636"/>
          <ac:spMkLst>
            <pc:docMk/>
            <pc:sldMk cId="3629848023" sldId="262"/>
            <ac:spMk id="4" creationId="{E90E9575-EDDC-8966-4075-8481A90DC1BE}"/>
          </ac:spMkLst>
        </pc:spChg>
        <pc:spChg chg="add del mod">
          <ac:chgData name="Rosli Omar" userId="59eb86c4cbf21ff3" providerId="LiveId" clId="{54F7BC2E-1D2B-4CD3-8F09-4A904477E668}" dt="2024-09-20T07:36:42.849" v="5390" actId="931"/>
          <ac:spMkLst>
            <pc:docMk/>
            <pc:sldMk cId="3629848023" sldId="262"/>
            <ac:spMk id="5" creationId="{A2414952-D796-E3C3-614C-5771D8334DB4}"/>
          </ac:spMkLst>
        </pc:spChg>
        <pc:spChg chg="add del mod">
          <ac:chgData name="Rosli Omar" userId="59eb86c4cbf21ff3" providerId="LiveId" clId="{54F7BC2E-1D2B-4CD3-8F09-4A904477E668}" dt="2024-09-17T08:56:19.619" v="3265" actId="931"/>
          <ac:spMkLst>
            <pc:docMk/>
            <pc:sldMk cId="3629848023" sldId="262"/>
            <ac:spMk id="5" creationId="{A676015E-7E09-C875-4180-CFACDC485BBE}"/>
          </ac:spMkLst>
        </pc:spChg>
        <pc:spChg chg="add del mod">
          <ac:chgData name="Rosli Omar" userId="59eb86c4cbf21ff3" providerId="LiveId" clId="{54F7BC2E-1D2B-4CD3-8F09-4A904477E668}" dt="2024-09-16T09:59:26.532" v="1673" actId="931"/>
          <ac:spMkLst>
            <pc:docMk/>
            <pc:sldMk cId="3629848023" sldId="262"/>
            <ac:spMk id="8" creationId="{3373119A-085E-9996-AF51-4836962DFE5F}"/>
          </ac:spMkLst>
        </pc:spChg>
        <pc:spChg chg="add del">
          <ac:chgData name="Rosli Omar" userId="59eb86c4cbf21ff3" providerId="LiveId" clId="{54F7BC2E-1D2B-4CD3-8F09-4A904477E668}" dt="2024-09-16T09:59:36.174" v="1676" actId="26606"/>
          <ac:spMkLst>
            <pc:docMk/>
            <pc:sldMk cId="3629848023" sldId="262"/>
            <ac:spMk id="11" creationId="{416A0E3C-60E6-4F39-BC55-5F7C224E1F7C}"/>
          </ac:spMkLst>
        </pc:spChg>
        <pc:spChg chg="add del">
          <ac:chgData name="Rosli Omar" userId="59eb86c4cbf21ff3" providerId="LiveId" clId="{54F7BC2E-1D2B-4CD3-8F09-4A904477E668}" dt="2024-09-16T09:59:36.174" v="1676" actId="26606"/>
          <ac:spMkLst>
            <pc:docMk/>
            <pc:sldMk cId="3629848023" sldId="262"/>
            <ac:spMk id="15" creationId="{E844E128-FF69-4E9F-8327-6B504B3C5AE1}"/>
          </ac:spMkLst>
        </pc:spChg>
        <pc:spChg chg="add del">
          <ac:chgData name="Rosli Omar" userId="59eb86c4cbf21ff3" providerId="LiveId" clId="{54F7BC2E-1D2B-4CD3-8F09-4A904477E668}" dt="2024-09-17T08:56:38.907" v="3268" actId="26606"/>
          <ac:spMkLst>
            <pc:docMk/>
            <pc:sldMk cId="3629848023" sldId="262"/>
            <ac:spMk id="22" creationId="{416A0E3C-60E6-4F39-BC55-5F7C224E1F7C}"/>
          </ac:spMkLst>
        </pc:spChg>
        <pc:spChg chg="add del">
          <ac:chgData name="Rosli Omar" userId="59eb86c4cbf21ff3" providerId="LiveId" clId="{54F7BC2E-1D2B-4CD3-8F09-4A904477E668}" dt="2024-09-17T08:56:38.907" v="3268" actId="26606"/>
          <ac:spMkLst>
            <pc:docMk/>
            <pc:sldMk cId="3629848023" sldId="262"/>
            <ac:spMk id="26" creationId="{E844E128-FF69-4E9F-8327-6B504B3C5AE1}"/>
          </ac:spMkLst>
        </pc:spChg>
        <pc:spChg chg="add del">
          <ac:chgData name="Rosli Omar" userId="59eb86c4cbf21ff3" providerId="LiveId" clId="{54F7BC2E-1D2B-4CD3-8F09-4A904477E668}" dt="2024-09-20T07:36:54.893" v="5393" actId="26606"/>
          <ac:spMkLst>
            <pc:docMk/>
            <pc:sldMk cId="3629848023" sldId="262"/>
            <ac:spMk id="33" creationId="{416A0E3C-60E6-4F39-BC55-5F7C224E1F7C}"/>
          </ac:spMkLst>
        </pc:spChg>
        <pc:spChg chg="add del">
          <ac:chgData name="Rosli Omar" userId="59eb86c4cbf21ff3" providerId="LiveId" clId="{54F7BC2E-1D2B-4CD3-8F09-4A904477E668}" dt="2024-09-20T07:36:54.893" v="5393" actId="26606"/>
          <ac:spMkLst>
            <pc:docMk/>
            <pc:sldMk cId="3629848023" sldId="262"/>
            <ac:spMk id="37" creationId="{E844E128-FF69-4E9F-8327-6B504B3C5AE1}"/>
          </ac:spMkLst>
        </pc:spChg>
        <pc:spChg chg="add">
          <ac:chgData name="Rosli Omar" userId="59eb86c4cbf21ff3" providerId="LiveId" clId="{54F7BC2E-1D2B-4CD3-8F09-4A904477E668}" dt="2024-09-20T07:36:54.893" v="5393" actId="26606"/>
          <ac:spMkLst>
            <pc:docMk/>
            <pc:sldMk cId="3629848023" sldId="262"/>
            <ac:spMk id="44" creationId="{416A0E3C-60E6-4F39-BC55-5F7C224E1F7C}"/>
          </ac:spMkLst>
        </pc:spChg>
        <pc:spChg chg="add">
          <ac:chgData name="Rosli Omar" userId="59eb86c4cbf21ff3" providerId="LiveId" clId="{54F7BC2E-1D2B-4CD3-8F09-4A904477E668}" dt="2024-09-20T07:36:54.893" v="5393" actId="26606"/>
          <ac:spMkLst>
            <pc:docMk/>
            <pc:sldMk cId="3629848023" sldId="262"/>
            <ac:spMk id="48" creationId="{E844E128-FF69-4E9F-8327-6B504B3C5AE1}"/>
          </ac:spMkLst>
        </pc:spChg>
        <pc:picChg chg="add del mod ord">
          <ac:chgData name="Rosli Omar" userId="59eb86c4cbf21ff3" providerId="LiveId" clId="{54F7BC2E-1D2B-4CD3-8F09-4A904477E668}" dt="2024-09-16T09:59:13.154" v="1672" actId="478"/>
          <ac:picMkLst>
            <pc:docMk/>
            <pc:sldMk cId="3629848023" sldId="262"/>
            <ac:picMk id="6" creationId="{BDC53966-96DA-B25D-BCBC-C65895558BB8}"/>
          </ac:picMkLst>
        </pc:picChg>
        <pc:picChg chg="add del mod">
          <ac:chgData name="Rosli Omar" userId="59eb86c4cbf21ff3" providerId="LiveId" clId="{54F7BC2E-1D2B-4CD3-8F09-4A904477E668}" dt="2024-09-20T07:36:04.092" v="5389" actId="478"/>
          <ac:picMkLst>
            <pc:docMk/>
            <pc:sldMk cId="3629848023" sldId="262"/>
            <ac:picMk id="7" creationId="{C4FC9BB9-78FE-5A63-F37B-B164CCBAA55E}"/>
          </ac:picMkLst>
        </pc:picChg>
        <pc:picChg chg="add mod">
          <ac:chgData name="Rosli Omar" userId="59eb86c4cbf21ff3" providerId="LiveId" clId="{54F7BC2E-1D2B-4CD3-8F09-4A904477E668}" dt="2024-09-20T07:36:54.893" v="5393" actId="26606"/>
          <ac:picMkLst>
            <pc:docMk/>
            <pc:sldMk cId="3629848023" sldId="262"/>
            <ac:picMk id="8" creationId="{145D4471-76E6-5FC3-C608-8A8B0600F715}"/>
          </ac:picMkLst>
        </pc:picChg>
        <pc:picChg chg="add del mod">
          <ac:chgData name="Rosli Omar" userId="59eb86c4cbf21ff3" providerId="LiveId" clId="{54F7BC2E-1D2B-4CD3-8F09-4A904477E668}" dt="2024-09-17T08:55:43.991" v="3264" actId="478"/>
          <ac:picMkLst>
            <pc:docMk/>
            <pc:sldMk cId="3629848023" sldId="262"/>
            <ac:picMk id="10" creationId="{98CEC16E-AD4D-F23B-26DE-08FD3EAC6CA7}"/>
          </ac:picMkLst>
        </pc:picChg>
        <pc:cxnChg chg="add del">
          <ac:chgData name="Rosli Omar" userId="59eb86c4cbf21ff3" providerId="LiveId" clId="{54F7BC2E-1D2B-4CD3-8F09-4A904477E668}" dt="2024-09-16T09:59:36.174" v="1676" actId="26606"/>
          <ac:cxnSpMkLst>
            <pc:docMk/>
            <pc:sldMk cId="3629848023" sldId="262"/>
            <ac:cxnSpMk id="13" creationId="{C5025DAC-8B93-4160-B017-3A274A5828C0}"/>
          </ac:cxnSpMkLst>
        </pc:cxnChg>
        <pc:cxnChg chg="add del">
          <ac:chgData name="Rosli Omar" userId="59eb86c4cbf21ff3" providerId="LiveId" clId="{54F7BC2E-1D2B-4CD3-8F09-4A904477E668}" dt="2024-09-16T09:59:36.174" v="1676" actId="26606"/>
          <ac:cxnSpMkLst>
            <pc:docMk/>
            <pc:sldMk cId="3629848023" sldId="262"/>
            <ac:cxnSpMk id="17" creationId="{055CEADF-09EA-423C-8C45-F94AF44D5AF0}"/>
          </ac:cxnSpMkLst>
        </pc:cxnChg>
        <pc:cxnChg chg="add del">
          <ac:chgData name="Rosli Omar" userId="59eb86c4cbf21ff3" providerId="LiveId" clId="{54F7BC2E-1D2B-4CD3-8F09-4A904477E668}" dt="2024-09-17T08:56:38.907" v="3268" actId="26606"/>
          <ac:cxnSpMkLst>
            <pc:docMk/>
            <pc:sldMk cId="3629848023" sldId="262"/>
            <ac:cxnSpMk id="24" creationId="{C5025DAC-8B93-4160-B017-3A274A5828C0}"/>
          </ac:cxnSpMkLst>
        </pc:cxnChg>
        <pc:cxnChg chg="add del">
          <ac:chgData name="Rosli Omar" userId="59eb86c4cbf21ff3" providerId="LiveId" clId="{54F7BC2E-1D2B-4CD3-8F09-4A904477E668}" dt="2024-09-17T08:56:38.907" v="3268" actId="26606"/>
          <ac:cxnSpMkLst>
            <pc:docMk/>
            <pc:sldMk cId="3629848023" sldId="262"/>
            <ac:cxnSpMk id="28" creationId="{055CEADF-09EA-423C-8C45-F94AF44D5AF0}"/>
          </ac:cxnSpMkLst>
        </pc:cxnChg>
        <pc:cxnChg chg="add del">
          <ac:chgData name="Rosli Omar" userId="59eb86c4cbf21ff3" providerId="LiveId" clId="{54F7BC2E-1D2B-4CD3-8F09-4A904477E668}" dt="2024-09-20T07:36:54.893" v="5393" actId="26606"/>
          <ac:cxnSpMkLst>
            <pc:docMk/>
            <pc:sldMk cId="3629848023" sldId="262"/>
            <ac:cxnSpMk id="35" creationId="{C5025DAC-8B93-4160-B017-3A274A5828C0}"/>
          </ac:cxnSpMkLst>
        </pc:cxnChg>
        <pc:cxnChg chg="add del">
          <ac:chgData name="Rosli Omar" userId="59eb86c4cbf21ff3" providerId="LiveId" clId="{54F7BC2E-1D2B-4CD3-8F09-4A904477E668}" dt="2024-09-20T07:36:54.893" v="5393" actId="26606"/>
          <ac:cxnSpMkLst>
            <pc:docMk/>
            <pc:sldMk cId="3629848023" sldId="262"/>
            <ac:cxnSpMk id="39" creationId="{055CEADF-09EA-423C-8C45-F94AF44D5AF0}"/>
          </ac:cxnSpMkLst>
        </pc:cxnChg>
        <pc:cxnChg chg="add">
          <ac:chgData name="Rosli Omar" userId="59eb86c4cbf21ff3" providerId="LiveId" clId="{54F7BC2E-1D2B-4CD3-8F09-4A904477E668}" dt="2024-09-20T07:36:54.893" v="5393" actId="26606"/>
          <ac:cxnSpMkLst>
            <pc:docMk/>
            <pc:sldMk cId="3629848023" sldId="262"/>
            <ac:cxnSpMk id="46" creationId="{C5025DAC-8B93-4160-B017-3A274A5828C0}"/>
          </ac:cxnSpMkLst>
        </pc:cxnChg>
        <pc:cxnChg chg="add">
          <ac:chgData name="Rosli Omar" userId="59eb86c4cbf21ff3" providerId="LiveId" clId="{54F7BC2E-1D2B-4CD3-8F09-4A904477E668}" dt="2024-09-20T07:36:54.893" v="5393" actId="26606"/>
          <ac:cxnSpMkLst>
            <pc:docMk/>
            <pc:sldMk cId="3629848023" sldId="262"/>
            <ac:cxnSpMk id="50" creationId="{055CEADF-09EA-423C-8C45-F94AF44D5AF0}"/>
          </ac:cxnSpMkLst>
        </pc:cxnChg>
      </pc:sldChg>
      <pc:sldChg chg="addSp delSp modSp new mod setBg setClrOvrMap">
        <pc:chgData name="Rosli Omar" userId="59eb86c4cbf21ff3" providerId="LiveId" clId="{54F7BC2E-1D2B-4CD3-8F09-4A904477E668}" dt="2024-09-21T02:58:38.342" v="5589" actId="20577"/>
        <pc:sldMkLst>
          <pc:docMk/>
          <pc:sldMk cId="3161550158" sldId="263"/>
        </pc:sldMkLst>
        <pc:spChg chg="mod">
          <ac:chgData name="Rosli Omar" userId="59eb86c4cbf21ff3" providerId="LiveId" clId="{54F7BC2E-1D2B-4CD3-8F09-4A904477E668}" dt="2024-09-16T14:44:43.253" v="2931" actId="20577"/>
          <ac:spMkLst>
            <pc:docMk/>
            <pc:sldMk cId="3161550158" sldId="263"/>
            <ac:spMk id="2" creationId="{4E52DB61-16A1-411A-3D47-8EF3E06D4CEC}"/>
          </ac:spMkLst>
        </pc:spChg>
        <pc:spChg chg="del">
          <ac:chgData name="Rosli Omar" userId="59eb86c4cbf21ff3" providerId="LiveId" clId="{54F7BC2E-1D2B-4CD3-8F09-4A904477E668}" dt="2024-09-16T13:08:18.780" v="2215" actId="931"/>
          <ac:spMkLst>
            <pc:docMk/>
            <pc:sldMk cId="3161550158" sldId="263"/>
            <ac:spMk id="3" creationId="{39541A5F-02D8-C896-115F-DB31D65E96B6}"/>
          </ac:spMkLst>
        </pc:spChg>
        <pc:spChg chg="mod">
          <ac:chgData name="Rosli Omar" userId="59eb86c4cbf21ff3" providerId="LiveId" clId="{54F7BC2E-1D2B-4CD3-8F09-4A904477E668}" dt="2024-09-21T02:58:38.342" v="5589" actId="20577"/>
          <ac:spMkLst>
            <pc:docMk/>
            <pc:sldMk cId="3161550158" sldId="263"/>
            <ac:spMk id="4" creationId="{F63414CB-D6E2-068D-C339-819ED0545588}"/>
          </ac:spMkLst>
        </pc:spChg>
        <pc:spChg chg="add del mod">
          <ac:chgData name="Rosli Omar" userId="59eb86c4cbf21ff3" providerId="LiveId" clId="{54F7BC2E-1D2B-4CD3-8F09-4A904477E668}" dt="2024-09-16T13:22:34.997" v="2287" actId="931"/>
          <ac:spMkLst>
            <pc:docMk/>
            <pc:sldMk cId="3161550158" sldId="263"/>
            <ac:spMk id="8" creationId="{3A5802AF-CC2F-C6D5-05DE-1421DB550188}"/>
          </ac:spMkLst>
        </pc:spChg>
        <pc:spChg chg="add">
          <ac:chgData name="Rosli Omar" userId="59eb86c4cbf21ff3" providerId="LiveId" clId="{54F7BC2E-1D2B-4CD3-8F09-4A904477E668}" dt="2024-09-16T13:08:37.965" v="2218" actId="26606"/>
          <ac:spMkLst>
            <pc:docMk/>
            <pc:sldMk cId="3161550158" sldId="263"/>
            <ac:spMk id="11" creationId="{416A0E3C-60E6-4F39-BC55-5F7C224E1F7C}"/>
          </ac:spMkLst>
        </pc:spChg>
        <pc:spChg chg="add">
          <ac:chgData name="Rosli Omar" userId="59eb86c4cbf21ff3" providerId="LiveId" clId="{54F7BC2E-1D2B-4CD3-8F09-4A904477E668}" dt="2024-09-16T13:08:37.965" v="2218" actId="26606"/>
          <ac:spMkLst>
            <pc:docMk/>
            <pc:sldMk cId="3161550158" sldId="263"/>
            <ac:spMk id="15" creationId="{E844E128-FF69-4E9F-8327-6B504B3C5AE1}"/>
          </ac:spMkLst>
        </pc:spChg>
        <pc:picChg chg="add del mod ord">
          <ac:chgData name="Rosli Omar" userId="59eb86c4cbf21ff3" providerId="LiveId" clId="{54F7BC2E-1D2B-4CD3-8F09-4A904477E668}" dt="2024-09-16T13:21:54.718" v="2286" actId="478"/>
          <ac:picMkLst>
            <pc:docMk/>
            <pc:sldMk cId="3161550158" sldId="263"/>
            <ac:picMk id="6" creationId="{49CBC1B7-D82D-1714-047C-CF9FE2A44BF8}"/>
          </ac:picMkLst>
        </pc:picChg>
        <pc:picChg chg="add mod">
          <ac:chgData name="Rosli Omar" userId="59eb86c4cbf21ff3" providerId="LiveId" clId="{54F7BC2E-1D2B-4CD3-8F09-4A904477E668}" dt="2024-09-16T13:23:56.110" v="2295" actId="14100"/>
          <ac:picMkLst>
            <pc:docMk/>
            <pc:sldMk cId="3161550158" sldId="263"/>
            <ac:picMk id="10" creationId="{3E969BD3-35C4-F245-26A2-166B1FF59850}"/>
          </ac:picMkLst>
        </pc:picChg>
        <pc:cxnChg chg="add">
          <ac:chgData name="Rosli Omar" userId="59eb86c4cbf21ff3" providerId="LiveId" clId="{54F7BC2E-1D2B-4CD3-8F09-4A904477E668}" dt="2024-09-16T13:08:37.965" v="2218" actId="26606"/>
          <ac:cxnSpMkLst>
            <pc:docMk/>
            <pc:sldMk cId="3161550158" sldId="263"/>
            <ac:cxnSpMk id="13" creationId="{C5025DAC-8B93-4160-B017-3A274A5828C0}"/>
          </ac:cxnSpMkLst>
        </pc:cxnChg>
        <pc:cxnChg chg="add">
          <ac:chgData name="Rosli Omar" userId="59eb86c4cbf21ff3" providerId="LiveId" clId="{54F7BC2E-1D2B-4CD3-8F09-4A904477E668}" dt="2024-09-16T13:08:37.965" v="2218" actId="26606"/>
          <ac:cxnSpMkLst>
            <pc:docMk/>
            <pc:sldMk cId="3161550158" sldId="263"/>
            <ac:cxnSpMk id="17" creationId="{055CEADF-09EA-423C-8C45-F94AF44D5AF0}"/>
          </ac:cxnSpMkLst>
        </pc:cxnChg>
      </pc:sldChg>
      <pc:sldChg chg="addSp delSp modSp new mod setBg setClrOvrMap">
        <pc:chgData name="Rosli Omar" userId="59eb86c4cbf21ff3" providerId="LiveId" clId="{54F7BC2E-1D2B-4CD3-8F09-4A904477E668}" dt="2024-09-20T08:40:59.396" v="5431" actId="255"/>
        <pc:sldMkLst>
          <pc:docMk/>
          <pc:sldMk cId="761328063" sldId="264"/>
        </pc:sldMkLst>
        <pc:spChg chg="mod">
          <ac:chgData name="Rosli Omar" userId="59eb86c4cbf21ff3" providerId="LiveId" clId="{54F7BC2E-1D2B-4CD3-8F09-4A904477E668}" dt="2024-09-16T13:40:41.186" v="2518" actId="26606"/>
          <ac:spMkLst>
            <pc:docMk/>
            <pc:sldMk cId="761328063" sldId="264"/>
            <ac:spMk id="2" creationId="{B5C4A6E0-4B77-7816-D603-5D85BB30184A}"/>
          </ac:spMkLst>
        </pc:spChg>
        <pc:spChg chg="del">
          <ac:chgData name="Rosli Omar" userId="59eb86c4cbf21ff3" providerId="LiveId" clId="{54F7BC2E-1D2B-4CD3-8F09-4A904477E668}" dt="2024-09-16T13:40:31.056" v="2515" actId="931"/>
          <ac:spMkLst>
            <pc:docMk/>
            <pc:sldMk cId="761328063" sldId="264"/>
            <ac:spMk id="3" creationId="{A8F1F573-A9F1-3892-E1BB-90D1C55011FE}"/>
          </ac:spMkLst>
        </pc:spChg>
        <pc:spChg chg="mod">
          <ac:chgData name="Rosli Omar" userId="59eb86c4cbf21ff3" providerId="LiveId" clId="{54F7BC2E-1D2B-4CD3-8F09-4A904477E668}" dt="2024-09-20T08:40:59.396" v="5431" actId="255"/>
          <ac:spMkLst>
            <pc:docMk/>
            <pc:sldMk cId="761328063" sldId="264"/>
            <ac:spMk id="4" creationId="{79C7469A-E55E-BBA8-81C0-CCF6134C8741}"/>
          </ac:spMkLst>
        </pc:spChg>
        <pc:spChg chg="add del mod">
          <ac:chgData name="Rosli Omar" userId="59eb86c4cbf21ff3" providerId="LiveId" clId="{54F7BC2E-1D2B-4CD3-8F09-4A904477E668}" dt="2024-09-20T08:39:52.930" v="5424"/>
          <ac:spMkLst>
            <pc:docMk/>
            <pc:sldMk cId="761328063" sldId="264"/>
            <ac:spMk id="5" creationId="{6A42AE2E-25F3-77B5-85EE-A4D22D466CE7}"/>
          </ac:spMkLst>
        </pc:spChg>
        <pc:spChg chg="add del">
          <ac:chgData name="Rosli Omar" userId="59eb86c4cbf21ff3" providerId="LiveId" clId="{54F7BC2E-1D2B-4CD3-8F09-4A904477E668}" dt="2024-09-20T08:39:59.832" v="5427" actId="26606"/>
          <ac:spMkLst>
            <pc:docMk/>
            <pc:sldMk cId="761328063" sldId="264"/>
            <ac:spMk id="11" creationId="{416A0E3C-60E6-4F39-BC55-5F7C224E1F7C}"/>
          </ac:spMkLst>
        </pc:spChg>
        <pc:spChg chg="add del">
          <ac:chgData name="Rosli Omar" userId="59eb86c4cbf21ff3" providerId="LiveId" clId="{54F7BC2E-1D2B-4CD3-8F09-4A904477E668}" dt="2024-09-20T08:39:59.832" v="5427" actId="26606"/>
          <ac:spMkLst>
            <pc:docMk/>
            <pc:sldMk cId="761328063" sldId="264"/>
            <ac:spMk id="15" creationId="{E844E128-FF69-4E9F-8327-6B504B3C5AE1}"/>
          </ac:spMkLst>
        </pc:spChg>
        <pc:spChg chg="add">
          <ac:chgData name="Rosli Omar" userId="59eb86c4cbf21ff3" providerId="LiveId" clId="{54F7BC2E-1D2B-4CD3-8F09-4A904477E668}" dt="2024-09-20T08:39:59.832" v="5427" actId="26606"/>
          <ac:spMkLst>
            <pc:docMk/>
            <pc:sldMk cId="761328063" sldId="264"/>
            <ac:spMk id="22" creationId="{416A0E3C-60E6-4F39-BC55-5F7C224E1F7C}"/>
          </ac:spMkLst>
        </pc:spChg>
        <pc:spChg chg="add">
          <ac:chgData name="Rosli Omar" userId="59eb86c4cbf21ff3" providerId="LiveId" clId="{54F7BC2E-1D2B-4CD3-8F09-4A904477E668}" dt="2024-09-20T08:39:59.832" v="5427" actId="26606"/>
          <ac:spMkLst>
            <pc:docMk/>
            <pc:sldMk cId="761328063" sldId="264"/>
            <ac:spMk id="26" creationId="{E844E128-FF69-4E9F-8327-6B504B3C5AE1}"/>
          </ac:spMkLst>
        </pc:spChg>
        <pc:picChg chg="add del mod ord">
          <ac:chgData name="Rosli Omar" userId="59eb86c4cbf21ff3" providerId="LiveId" clId="{54F7BC2E-1D2B-4CD3-8F09-4A904477E668}" dt="2024-09-20T08:39:50.123" v="5423" actId="478"/>
          <ac:picMkLst>
            <pc:docMk/>
            <pc:sldMk cId="761328063" sldId="264"/>
            <ac:picMk id="6" creationId="{F74E3A4C-2BAF-72E1-6035-B046D3C70297}"/>
          </ac:picMkLst>
        </pc:picChg>
        <pc:picChg chg="add mod">
          <ac:chgData name="Rosli Omar" userId="59eb86c4cbf21ff3" providerId="LiveId" clId="{54F7BC2E-1D2B-4CD3-8F09-4A904477E668}" dt="2024-09-20T08:39:59.832" v="5427" actId="26606"/>
          <ac:picMkLst>
            <pc:docMk/>
            <pc:sldMk cId="761328063" sldId="264"/>
            <ac:picMk id="8" creationId="{0DA645EB-30CA-E198-491D-F622C50E409F}"/>
          </ac:picMkLst>
        </pc:picChg>
        <pc:cxnChg chg="add del">
          <ac:chgData name="Rosli Omar" userId="59eb86c4cbf21ff3" providerId="LiveId" clId="{54F7BC2E-1D2B-4CD3-8F09-4A904477E668}" dt="2024-09-20T08:39:59.832" v="5427" actId="26606"/>
          <ac:cxnSpMkLst>
            <pc:docMk/>
            <pc:sldMk cId="761328063" sldId="264"/>
            <ac:cxnSpMk id="13" creationId="{C5025DAC-8B93-4160-B017-3A274A5828C0}"/>
          </ac:cxnSpMkLst>
        </pc:cxnChg>
        <pc:cxnChg chg="add del">
          <ac:chgData name="Rosli Omar" userId="59eb86c4cbf21ff3" providerId="LiveId" clId="{54F7BC2E-1D2B-4CD3-8F09-4A904477E668}" dt="2024-09-20T08:39:59.832" v="5427" actId="26606"/>
          <ac:cxnSpMkLst>
            <pc:docMk/>
            <pc:sldMk cId="761328063" sldId="264"/>
            <ac:cxnSpMk id="17" creationId="{055CEADF-09EA-423C-8C45-F94AF44D5AF0}"/>
          </ac:cxnSpMkLst>
        </pc:cxnChg>
        <pc:cxnChg chg="add">
          <ac:chgData name="Rosli Omar" userId="59eb86c4cbf21ff3" providerId="LiveId" clId="{54F7BC2E-1D2B-4CD3-8F09-4A904477E668}" dt="2024-09-20T08:39:59.832" v="5427" actId="26606"/>
          <ac:cxnSpMkLst>
            <pc:docMk/>
            <pc:sldMk cId="761328063" sldId="264"/>
            <ac:cxnSpMk id="24" creationId="{C5025DAC-8B93-4160-B017-3A274A5828C0}"/>
          </ac:cxnSpMkLst>
        </pc:cxnChg>
        <pc:cxnChg chg="add">
          <ac:chgData name="Rosli Omar" userId="59eb86c4cbf21ff3" providerId="LiveId" clId="{54F7BC2E-1D2B-4CD3-8F09-4A904477E668}" dt="2024-09-20T08:39:59.832" v="5427" actId="26606"/>
          <ac:cxnSpMkLst>
            <pc:docMk/>
            <pc:sldMk cId="761328063" sldId="264"/>
            <ac:cxnSpMk id="28" creationId="{055CEADF-09EA-423C-8C45-F94AF44D5AF0}"/>
          </ac:cxnSpMkLst>
        </pc:cxnChg>
      </pc:sldChg>
      <pc:sldChg chg="addSp delSp modSp new mod">
        <pc:chgData name="Rosli Omar" userId="59eb86c4cbf21ff3" providerId="LiveId" clId="{54F7BC2E-1D2B-4CD3-8F09-4A904477E668}" dt="2024-09-21T04:03:41.247" v="5652" actId="20577"/>
        <pc:sldMkLst>
          <pc:docMk/>
          <pc:sldMk cId="3621118082" sldId="265"/>
        </pc:sldMkLst>
        <pc:spChg chg="mod">
          <ac:chgData name="Rosli Omar" userId="59eb86c4cbf21ff3" providerId="LiveId" clId="{54F7BC2E-1D2B-4CD3-8F09-4A904477E668}" dt="2024-09-16T14:28:42.468" v="2897" actId="27636"/>
          <ac:spMkLst>
            <pc:docMk/>
            <pc:sldMk cId="3621118082" sldId="265"/>
            <ac:spMk id="2" creationId="{1D5FFEA1-61DA-0035-2602-B6A8F012E9FF}"/>
          </ac:spMkLst>
        </pc:spChg>
        <pc:spChg chg="del">
          <ac:chgData name="Rosli Omar" userId="59eb86c4cbf21ff3" providerId="LiveId" clId="{54F7BC2E-1D2B-4CD3-8F09-4A904477E668}" dt="2024-09-16T13:51:10.989" v="2554" actId="931"/>
          <ac:spMkLst>
            <pc:docMk/>
            <pc:sldMk cId="3621118082" sldId="265"/>
            <ac:spMk id="3" creationId="{FB7A63E7-5295-62F5-A5D1-7C9A478BFB44}"/>
          </ac:spMkLst>
        </pc:spChg>
        <pc:spChg chg="mod">
          <ac:chgData name="Rosli Omar" userId="59eb86c4cbf21ff3" providerId="LiveId" clId="{54F7BC2E-1D2B-4CD3-8F09-4A904477E668}" dt="2024-09-21T04:03:41.247" v="5652" actId="20577"/>
          <ac:spMkLst>
            <pc:docMk/>
            <pc:sldMk cId="3621118082" sldId="265"/>
            <ac:spMk id="4" creationId="{E9F93E63-8BF9-7519-7008-FDD196AC5490}"/>
          </ac:spMkLst>
        </pc:spChg>
        <pc:picChg chg="add mod">
          <ac:chgData name="Rosli Omar" userId="59eb86c4cbf21ff3" providerId="LiveId" clId="{54F7BC2E-1D2B-4CD3-8F09-4A904477E668}" dt="2024-09-16T13:51:15.688" v="2556" actId="962"/>
          <ac:picMkLst>
            <pc:docMk/>
            <pc:sldMk cId="3621118082" sldId="265"/>
            <ac:picMk id="6" creationId="{37513628-1972-612A-4494-254233D3A086}"/>
          </ac:picMkLst>
        </pc:picChg>
      </pc:sldChg>
      <pc:sldChg chg="addSp delSp modSp new mod setBg setClrOvrMap">
        <pc:chgData name="Rosli Omar" userId="59eb86c4cbf21ff3" providerId="LiveId" clId="{54F7BC2E-1D2B-4CD3-8F09-4A904477E668}" dt="2024-09-20T08:57:59.693" v="5436" actId="26606"/>
        <pc:sldMkLst>
          <pc:docMk/>
          <pc:sldMk cId="546430872" sldId="266"/>
        </pc:sldMkLst>
        <pc:spChg chg="mod">
          <ac:chgData name="Rosli Omar" userId="59eb86c4cbf21ff3" providerId="LiveId" clId="{54F7BC2E-1D2B-4CD3-8F09-4A904477E668}" dt="2024-09-17T08:13:32.272" v="3019" actId="26606"/>
          <ac:spMkLst>
            <pc:docMk/>
            <pc:sldMk cId="546430872" sldId="266"/>
            <ac:spMk id="2" creationId="{8518F44A-F982-88FE-0A73-8E3D8E9A0894}"/>
          </ac:spMkLst>
        </pc:spChg>
        <pc:spChg chg="del">
          <ac:chgData name="Rosli Omar" userId="59eb86c4cbf21ff3" providerId="LiveId" clId="{54F7BC2E-1D2B-4CD3-8F09-4A904477E668}" dt="2024-09-17T08:13:08.982" v="3016" actId="931"/>
          <ac:spMkLst>
            <pc:docMk/>
            <pc:sldMk cId="546430872" sldId="266"/>
            <ac:spMk id="3" creationId="{3A8E69B1-BEE8-A9EF-95ED-BDD35E916E91}"/>
          </ac:spMkLst>
        </pc:spChg>
        <pc:spChg chg="mod">
          <ac:chgData name="Rosli Omar" userId="59eb86c4cbf21ff3" providerId="LiveId" clId="{54F7BC2E-1D2B-4CD3-8F09-4A904477E668}" dt="2024-09-20T08:57:59.693" v="5436" actId="26606"/>
          <ac:spMkLst>
            <pc:docMk/>
            <pc:sldMk cId="546430872" sldId="266"/>
            <ac:spMk id="4" creationId="{FF030E55-1DF3-1501-562E-B1738DCF1993}"/>
          </ac:spMkLst>
        </pc:spChg>
        <pc:spChg chg="add del mod">
          <ac:chgData name="Rosli Omar" userId="59eb86c4cbf21ff3" providerId="LiveId" clId="{54F7BC2E-1D2B-4CD3-8F09-4A904477E668}" dt="2024-09-20T08:57:16.155" v="5433"/>
          <ac:spMkLst>
            <pc:docMk/>
            <pc:sldMk cId="546430872" sldId="266"/>
            <ac:spMk id="5" creationId="{62EFBA04-A467-9823-BA2E-80188EBEBA7A}"/>
          </ac:spMkLst>
        </pc:spChg>
        <pc:spChg chg="add del">
          <ac:chgData name="Rosli Omar" userId="59eb86c4cbf21ff3" providerId="LiveId" clId="{54F7BC2E-1D2B-4CD3-8F09-4A904477E668}" dt="2024-09-20T08:57:59.693" v="5436" actId="26606"/>
          <ac:spMkLst>
            <pc:docMk/>
            <pc:sldMk cId="546430872" sldId="266"/>
            <ac:spMk id="11" creationId="{416A0E3C-60E6-4F39-BC55-5F7C224E1F7C}"/>
          </ac:spMkLst>
        </pc:spChg>
        <pc:spChg chg="add del">
          <ac:chgData name="Rosli Omar" userId="59eb86c4cbf21ff3" providerId="LiveId" clId="{54F7BC2E-1D2B-4CD3-8F09-4A904477E668}" dt="2024-09-20T08:57:59.693" v="5436" actId="26606"/>
          <ac:spMkLst>
            <pc:docMk/>
            <pc:sldMk cId="546430872" sldId="266"/>
            <ac:spMk id="15" creationId="{E844E128-FF69-4E9F-8327-6B504B3C5AE1}"/>
          </ac:spMkLst>
        </pc:spChg>
        <pc:spChg chg="add">
          <ac:chgData name="Rosli Omar" userId="59eb86c4cbf21ff3" providerId="LiveId" clId="{54F7BC2E-1D2B-4CD3-8F09-4A904477E668}" dt="2024-09-20T08:57:59.693" v="5436" actId="26606"/>
          <ac:spMkLst>
            <pc:docMk/>
            <pc:sldMk cId="546430872" sldId="266"/>
            <ac:spMk id="22" creationId="{416A0E3C-60E6-4F39-BC55-5F7C224E1F7C}"/>
          </ac:spMkLst>
        </pc:spChg>
        <pc:spChg chg="add">
          <ac:chgData name="Rosli Omar" userId="59eb86c4cbf21ff3" providerId="LiveId" clId="{54F7BC2E-1D2B-4CD3-8F09-4A904477E668}" dt="2024-09-20T08:57:59.693" v="5436" actId="26606"/>
          <ac:spMkLst>
            <pc:docMk/>
            <pc:sldMk cId="546430872" sldId="266"/>
            <ac:spMk id="26" creationId="{E844E128-FF69-4E9F-8327-6B504B3C5AE1}"/>
          </ac:spMkLst>
        </pc:spChg>
        <pc:picChg chg="add del mod ord">
          <ac:chgData name="Rosli Omar" userId="59eb86c4cbf21ff3" providerId="LiveId" clId="{54F7BC2E-1D2B-4CD3-8F09-4A904477E668}" dt="2024-09-20T08:57:03.350" v="5432" actId="478"/>
          <ac:picMkLst>
            <pc:docMk/>
            <pc:sldMk cId="546430872" sldId="266"/>
            <ac:picMk id="6" creationId="{FE77E009-4D92-FC4C-3C93-CEE92FAE6FB6}"/>
          </ac:picMkLst>
        </pc:picChg>
        <pc:picChg chg="add mod">
          <ac:chgData name="Rosli Omar" userId="59eb86c4cbf21ff3" providerId="LiveId" clId="{54F7BC2E-1D2B-4CD3-8F09-4A904477E668}" dt="2024-09-20T08:57:59.693" v="5436" actId="26606"/>
          <ac:picMkLst>
            <pc:docMk/>
            <pc:sldMk cId="546430872" sldId="266"/>
            <ac:picMk id="8" creationId="{5B8E15CE-3C40-AF96-2087-4B5C3290AE00}"/>
          </ac:picMkLst>
        </pc:picChg>
        <pc:cxnChg chg="add del">
          <ac:chgData name="Rosli Omar" userId="59eb86c4cbf21ff3" providerId="LiveId" clId="{54F7BC2E-1D2B-4CD3-8F09-4A904477E668}" dt="2024-09-20T08:57:59.693" v="5436" actId="26606"/>
          <ac:cxnSpMkLst>
            <pc:docMk/>
            <pc:sldMk cId="546430872" sldId="266"/>
            <ac:cxnSpMk id="13" creationId="{C5025DAC-8B93-4160-B017-3A274A5828C0}"/>
          </ac:cxnSpMkLst>
        </pc:cxnChg>
        <pc:cxnChg chg="add del">
          <ac:chgData name="Rosli Omar" userId="59eb86c4cbf21ff3" providerId="LiveId" clId="{54F7BC2E-1D2B-4CD3-8F09-4A904477E668}" dt="2024-09-20T08:57:59.693" v="5436" actId="26606"/>
          <ac:cxnSpMkLst>
            <pc:docMk/>
            <pc:sldMk cId="546430872" sldId="266"/>
            <ac:cxnSpMk id="17" creationId="{055CEADF-09EA-423C-8C45-F94AF44D5AF0}"/>
          </ac:cxnSpMkLst>
        </pc:cxnChg>
        <pc:cxnChg chg="add">
          <ac:chgData name="Rosli Omar" userId="59eb86c4cbf21ff3" providerId="LiveId" clId="{54F7BC2E-1D2B-4CD3-8F09-4A904477E668}" dt="2024-09-20T08:57:59.693" v="5436" actId="26606"/>
          <ac:cxnSpMkLst>
            <pc:docMk/>
            <pc:sldMk cId="546430872" sldId="266"/>
            <ac:cxnSpMk id="24" creationId="{C5025DAC-8B93-4160-B017-3A274A5828C0}"/>
          </ac:cxnSpMkLst>
        </pc:cxnChg>
        <pc:cxnChg chg="add">
          <ac:chgData name="Rosli Omar" userId="59eb86c4cbf21ff3" providerId="LiveId" clId="{54F7BC2E-1D2B-4CD3-8F09-4A904477E668}" dt="2024-09-20T08:57:59.693" v="5436" actId="26606"/>
          <ac:cxnSpMkLst>
            <pc:docMk/>
            <pc:sldMk cId="546430872" sldId="266"/>
            <ac:cxnSpMk id="28" creationId="{055CEADF-09EA-423C-8C45-F94AF44D5AF0}"/>
          </ac:cxnSpMkLst>
        </pc:cxnChg>
      </pc:sldChg>
      <pc:sldChg chg="add del">
        <pc:chgData name="Rosli Omar" userId="59eb86c4cbf21ff3" providerId="LiveId" clId="{54F7BC2E-1D2B-4CD3-8F09-4A904477E668}" dt="2024-09-17T08:37:11.099" v="3223" actId="47"/>
        <pc:sldMkLst>
          <pc:docMk/>
          <pc:sldMk cId="71534618" sldId="267"/>
        </pc:sldMkLst>
      </pc:sldChg>
      <pc:sldChg chg="modSp add mod">
        <pc:chgData name="Rosli Omar" userId="59eb86c4cbf21ff3" providerId="LiveId" clId="{54F7BC2E-1D2B-4CD3-8F09-4A904477E668}" dt="2024-09-17T09:04:29.043" v="3312" actId="255"/>
        <pc:sldMkLst>
          <pc:docMk/>
          <pc:sldMk cId="3686758563" sldId="331"/>
        </pc:sldMkLst>
        <pc:spChg chg="mod">
          <ac:chgData name="Rosli Omar" userId="59eb86c4cbf21ff3" providerId="LiveId" clId="{54F7BC2E-1D2B-4CD3-8F09-4A904477E668}" dt="2024-09-17T09:04:29.043" v="3312" actId="255"/>
          <ac:spMkLst>
            <pc:docMk/>
            <pc:sldMk cId="3686758563" sldId="331"/>
            <ac:spMk id="2" creationId="{5347C56A-7E06-0492-D335-2CC582A42469}"/>
          </ac:spMkLst>
        </pc:spChg>
        <pc:spChg chg="mod">
          <ac:chgData name="Rosli Omar" userId="59eb86c4cbf21ff3" providerId="LiveId" clId="{54F7BC2E-1D2B-4CD3-8F09-4A904477E668}" dt="2024-09-17T08:25:12.888" v="3111" actId="114"/>
          <ac:spMkLst>
            <pc:docMk/>
            <pc:sldMk cId="3686758563" sldId="331"/>
            <ac:spMk id="3" creationId="{C758AF35-86DA-B83A-F818-F63C25DF49A9}"/>
          </ac:spMkLst>
        </pc:spChg>
        <pc:spChg chg="mod">
          <ac:chgData name="Rosli Omar" userId="59eb86c4cbf21ff3" providerId="LiveId" clId="{54F7BC2E-1D2B-4CD3-8F09-4A904477E668}" dt="2024-09-17T09:03:23.429" v="3296" actId="20577"/>
          <ac:spMkLst>
            <pc:docMk/>
            <pc:sldMk cId="3686758563" sldId="331"/>
            <ac:spMk id="5" creationId="{DC1EE702-37B0-CD96-242C-C83C4A08B819}"/>
          </ac:spMkLst>
        </pc:spChg>
      </pc:sldChg>
      <pc:sldChg chg="modSp add del mod setBg">
        <pc:chgData name="Rosli Omar" userId="59eb86c4cbf21ff3" providerId="LiveId" clId="{54F7BC2E-1D2B-4CD3-8F09-4A904477E668}" dt="2024-09-17T08:35:10.751" v="3177" actId="47"/>
        <pc:sldMkLst>
          <pc:docMk/>
          <pc:sldMk cId="1875396509" sldId="332"/>
        </pc:sldMkLst>
        <pc:spChg chg="mod">
          <ac:chgData name="Rosli Omar" userId="59eb86c4cbf21ff3" providerId="LiveId" clId="{54F7BC2E-1D2B-4CD3-8F09-4A904477E668}" dt="2024-09-17T08:34:33.398" v="3176" actId="6549"/>
          <ac:spMkLst>
            <pc:docMk/>
            <pc:sldMk cId="1875396509" sldId="332"/>
            <ac:spMk id="2" creationId="{BB2679C8-A70E-49CC-5267-0C5B46EA43AD}"/>
          </ac:spMkLst>
        </pc:spChg>
        <pc:spChg chg="mod">
          <ac:chgData name="Rosli Omar" userId="59eb86c4cbf21ff3" providerId="LiveId" clId="{54F7BC2E-1D2B-4CD3-8F09-4A904477E668}" dt="2024-09-17T08:30:59.488" v="3136" actId="27636"/>
          <ac:spMkLst>
            <pc:docMk/>
            <pc:sldMk cId="1875396509" sldId="332"/>
            <ac:spMk id="4" creationId="{0C419028-AA2D-EC18-6244-050F2CA0B523}"/>
          </ac:spMkLst>
        </pc:spChg>
      </pc:sldChg>
      <pc:sldChg chg="addSp delSp modSp add mod setBg setClrOvrMap">
        <pc:chgData name="Rosli Omar" userId="59eb86c4cbf21ff3" providerId="LiveId" clId="{54F7BC2E-1D2B-4CD3-8F09-4A904477E668}" dt="2024-09-17T08:42:24.732" v="3263" actId="20577"/>
        <pc:sldMkLst>
          <pc:docMk/>
          <pc:sldMk cId="3881088328" sldId="332"/>
        </pc:sldMkLst>
        <pc:spChg chg="mod">
          <ac:chgData name="Rosli Omar" userId="59eb86c4cbf21ff3" providerId="LiveId" clId="{54F7BC2E-1D2B-4CD3-8F09-4A904477E668}" dt="2024-09-17T08:38:21.254" v="3224" actId="26606"/>
          <ac:spMkLst>
            <pc:docMk/>
            <pc:sldMk cId="3881088328" sldId="332"/>
            <ac:spMk id="2" creationId="{BB2679C8-A70E-49CC-5267-0C5B46EA43AD}"/>
          </ac:spMkLst>
        </pc:spChg>
        <pc:spChg chg="mod">
          <ac:chgData name="Rosli Omar" userId="59eb86c4cbf21ff3" providerId="LiveId" clId="{54F7BC2E-1D2B-4CD3-8F09-4A904477E668}" dt="2024-09-17T08:42:24.732" v="3263" actId="20577"/>
          <ac:spMkLst>
            <pc:docMk/>
            <pc:sldMk cId="3881088328" sldId="332"/>
            <ac:spMk id="4" creationId="{0C419028-AA2D-EC18-6244-050F2CA0B523}"/>
          </ac:spMkLst>
        </pc:spChg>
        <pc:spChg chg="del">
          <ac:chgData name="Rosli Omar" userId="59eb86c4cbf21ff3" providerId="LiveId" clId="{54F7BC2E-1D2B-4CD3-8F09-4A904477E668}" dt="2024-09-17T08:38:21.254" v="3224" actId="26606"/>
          <ac:spMkLst>
            <pc:docMk/>
            <pc:sldMk cId="3881088328" sldId="332"/>
            <ac:spMk id="11" creationId="{6C36D2F4-71BB-4B26-94DD-BC1F00A82492}"/>
          </ac:spMkLst>
        </pc:spChg>
        <pc:spChg chg="del">
          <ac:chgData name="Rosli Omar" userId="59eb86c4cbf21ff3" providerId="LiveId" clId="{54F7BC2E-1D2B-4CD3-8F09-4A904477E668}" dt="2024-09-17T08:38:21.254" v="3224" actId="26606"/>
          <ac:spMkLst>
            <pc:docMk/>
            <pc:sldMk cId="3881088328" sldId="332"/>
            <ac:spMk id="15" creationId="{B33DBEF2-0A54-4CCF-952F-ABFA981C6472}"/>
          </ac:spMkLst>
        </pc:spChg>
        <pc:spChg chg="add">
          <ac:chgData name="Rosli Omar" userId="59eb86c4cbf21ff3" providerId="LiveId" clId="{54F7BC2E-1D2B-4CD3-8F09-4A904477E668}" dt="2024-09-17T08:38:21.254" v="3224" actId="26606"/>
          <ac:spMkLst>
            <pc:docMk/>
            <pc:sldMk cId="3881088328" sldId="332"/>
            <ac:spMk id="20" creationId="{416A0E3C-60E6-4F39-BC55-5F7C224E1F7C}"/>
          </ac:spMkLst>
        </pc:spChg>
        <pc:spChg chg="add">
          <ac:chgData name="Rosli Omar" userId="59eb86c4cbf21ff3" providerId="LiveId" clId="{54F7BC2E-1D2B-4CD3-8F09-4A904477E668}" dt="2024-09-17T08:38:21.254" v="3224" actId="26606"/>
          <ac:spMkLst>
            <pc:docMk/>
            <pc:sldMk cId="3881088328" sldId="332"/>
            <ac:spMk id="24" creationId="{E844E128-FF69-4E9F-8327-6B504B3C5AE1}"/>
          </ac:spMkLst>
        </pc:spChg>
        <pc:picChg chg="mod">
          <ac:chgData name="Rosli Omar" userId="59eb86c4cbf21ff3" providerId="LiveId" clId="{54F7BC2E-1D2B-4CD3-8F09-4A904477E668}" dt="2024-09-17T08:38:21.254" v="3224" actId="26606"/>
          <ac:picMkLst>
            <pc:docMk/>
            <pc:sldMk cId="3881088328" sldId="332"/>
            <ac:picMk id="6" creationId="{DE438D08-0B83-0DB7-20A8-03C436190639}"/>
          </ac:picMkLst>
        </pc:picChg>
        <pc:cxnChg chg="del">
          <ac:chgData name="Rosli Omar" userId="59eb86c4cbf21ff3" providerId="LiveId" clId="{54F7BC2E-1D2B-4CD3-8F09-4A904477E668}" dt="2024-09-17T08:38:21.254" v="3224" actId="26606"/>
          <ac:cxnSpMkLst>
            <pc:docMk/>
            <pc:sldMk cId="3881088328" sldId="332"/>
            <ac:cxnSpMk id="13" creationId="{6B364F89-F830-420F-9F49-95136CBDC2BC}"/>
          </ac:cxnSpMkLst>
        </pc:cxnChg>
        <pc:cxnChg chg="add">
          <ac:chgData name="Rosli Omar" userId="59eb86c4cbf21ff3" providerId="LiveId" clId="{54F7BC2E-1D2B-4CD3-8F09-4A904477E668}" dt="2024-09-17T08:38:21.254" v="3224" actId="26606"/>
          <ac:cxnSpMkLst>
            <pc:docMk/>
            <pc:sldMk cId="3881088328" sldId="332"/>
            <ac:cxnSpMk id="22" creationId="{C5025DAC-8B93-4160-B017-3A274A5828C0}"/>
          </ac:cxnSpMkLst>
        </pc:cxnChg>
        <pc:cxnChg chg="add">
          <ac:chgData name="Rosli Omar" userId="59eb86c4cbf21ff3" providerId="LiveId" clId="{54F7BC2E-1D2B-4CD3-8F09-4A904477E668}" dt="2024-09-17T08:38:21.254" v="3224" actId="26606"/>
          <ac:cxnSpMkLst>
            <pc:docMk/>
            <pc:sldMk cId="3881088328" sldId="332"/>
            <ac:cxnSpMk id="26" creationId="{055CEADF-09EA-423C-8C45-F94AF44D5AF0}"/>
          </ac:cxnSpMkLst>
        </pc:cxnChg>
      </pc:sldChg>
      <pc:sldChg chg="addSp delSp modSp new mod setBg setClrOvrMap">
        <pc:chgData name="Rosli Omar" userId="59eb86c4cbf21ff3" providerId="LiveId" clId="{54F7BC2E-1D2B-4CD3-8F09-4A904477E668}" dt="2024-09-20T09:53:35.086" v="5583" actId="20577"/>
        <pc:sldMkLst>
          <pc:docMk/>
          <pc:sldMk cId="429879624" sldId="333"/>
        </pc:sldMkLst>
        <pc:spChg chg="mod">
          <ac:chgData name="Rosli Omar" userId="59eb86c4cbf21ff3" providerId="LiveId" clId="{54F7BC2E-1D2B-4CD3-8F09-4A904477E668}" dt="2024-09-20T09:14:00.637" v="5455" actId="27636"/>
          <ac:spMkLst>
            <pc:docMk/>
            <pc:sldMk cId="429879624" sldId="333"/>
            <ac:spMk id="2" creationId="{C0CB65D8-115E-E2DF-AF47-BE6CE306AC4B}"/>
          </ac:spMkLst>
        </pc:spChg>
        <pc:spChg chg="del">
          <ac:chgData name="Rosli Omar" userId="59eb86c4cbf21ff3" providerId="LiveId" clId="{54F7BC2E-1D2B-4CD3-8F09-4A904477E668}" dt="2024-09-18T13:37:31.782" v="4883"/>
          <ac:spMkLst>
            <pc:docMk/>
            <pc:sldMk cId="429879624" sldId="333"/>
            <ac:spMk id="3" creationId="{115B1B3F-9D86-0ACD-AAEA-7006BA4F2C8A}"/>
          </ac:spMkLst>
        </pc:spChg>
        <pc:spChg chg="mod ord">
          <ac:chgData name="Rosli Omar" userId="59eb86c4cbf21ff3" providerId="LiveId" clId="{54F7BC2E-1D2B-4CD3-8F09-4A904477E668}" dt="2024-09-20T09:53:35.086" v="5583" actId="20577"/>
          <ac:spMkLst>
            <pc:docMk/>
            <pc:sldMk cId="429879624" sldId="333"/>
            <ac:spMk id="4" creationId="{079E9821-5C94-8792-13D0-3F555F8D824A}"/>
          </ac:spMkLst>
        </pc:spChg>
        <pc:spChg chg="add del mod">
          <ac:chgData name="Rosli Omar" userId="59eb86c4cbf21ff3" providerId="LiveId" clId="{54F7BC2E-1D2B-4CD3-8F09-4A904477E668}" dt="2024-09-20T09:12:39.870" v="5438"/>
          <ac:spMkLst>
            <pc:docMk/>
            <pc:sldMk cId="429879624" sldId="333"/>
            <ac:spMk id="6" creationId="{609AE45A-FD27-A3E5-9CF4-5753DE976E69}"/>
          </ac:spMkLst>
        </pc:spChg>
        <pc:spChg chg="add del">
          <ac:chgData name="Rosli Omar" userId="59eb86c4cbf21ff3" providerId="LiveId" clId="{54F7BC2E-1D2B-4CD3-8F09-4A904477E668}" dt="2024-09-18T13:40:23.277" v="4887" actId="26606"/>
          <ac:spMkLst>
            <pc:docMk/>
            <pc:sldMk cId="429879624" sldId="333"/>
            <ac:spMk id="10" creationId="{416A0E3C-60E6-4F39-BC55-5F7C224E1F7C}"/>
          </ac:spMkLst>
        </pc:spChg>
        <pc:spChg chg="add del">
          <ac:chgData name="Rosli Omar" userId="59eb86c4cbf21ff3" providerId="LiveId" clId="{54F7BC2E-1D2B-4CD3-8F09-4A904477E668}" dt="2024-09-18T13:40:23.277" v="4887" actId="26606"/>
          <ac:spMkLst>
            <pc:docMk/>
            <pc:sldMk cId="429879624" sldId="333"/>
            <ac:spMk id="14" creationId="{873ECEC8-0F24-45B8-950F-35FC94BCEAC8}"/>
          </ac:spMkLst>
        </pc:spChg>
        <pc:spChg chg="add del">
          <ac:chgData name="Rosli Omar" userId="59eb86c4cbf21ff3" providerId="LiveId" clId="{54F7BC2E-1D2B-4CD3-8F09-4A904477E668}" dt="2024-09-18T13:40:23.277" v="4887" actId="26606"/>
          <ac:spMkLst>
            <pc:docMk/>
            <pc:sldMk cId="429879624" sldId="333"/>
            <ac:spMk id="18" creationId="{8B53612E-ADB2-4457-9688-89506397AF28}"/>
          </ac:spMkLst>
        </pc:spChg>
        <pc:spChg chg="add del">
          <ac:chgData name="Rosli Omar" userId="59eb86c4cbf21ff3" providerId="LiveId" clId="{54F7BC2E-1D2B-4CD3-8F09-4A904477E668}" dt="2024-09-18T13:44:00.504" v="4896" actId="26606"/>
          <ac:spMkLst>
            <pc:docMk/>
            <pc:sldMk cId="429879624" sldId="333"/>
            <ac:spMk id="20" creationId="{416A0E3C-60E6-4F39-BC55-5F7C224E1F7C}"/>
          </ac:spMkLst>
        </pc:spChg>
        <pc:spChg chg="add del">
          <ac:chgData name="Rosli Omar" userId="59eb86c4cbf21ff3" providerId="LiveId" clId="{54F7BC2E-1D2B-4CD3-8F09-4A904477E668}" dt="2024-09-18T13:44:00.504" v="4896" actId="26606"/>
          <ac:spMkLst>
            <pc:docMk/>
            <pc:sldMk cId="429879624" sldId="333"/>
            <ac:spMk id="22" creationId="{0AB6E427-3F73-4C06-A5D5-AE52C3883B50}"/>
          </ac:spMkLst>
        </pc:spChg>
        <pc:spChg chg="add del">
          <ac:chgData name="Rosli Omar" userId="59eb86c4cbf21ff3" providerId="LiveId" clId="{54F7BC2E-1D2B-4CD3-8F09-4A904477E668}" dt="2024-09-18T13:44:00.504" v="4896" actId="26606"/>
          <ac:spMkLst>
            <pc:docMk/>
            <pc:sldMk cId="429879624" sldId="333"/>
            <ac:spMk id="23" creationId="{D8C9BDAA-0390-4B39-9B5C-BC95E5120DA4}"/>
          </ac:spMkLst>
        </pc:spChg>
        <pc:spChg chg="add del">
          <ac:chgData name="Rosli Omar" userId="59eb86c4cbf21ff3" providerId="LiveId" clId="{54F7BC2E-1D2B-4CD3-8F09-4A904477E668}" dt="2024-09-18T13:46:11.243" v="4915" actId="26606"/>
          <ac:spMkLst>
            <pc:docMk/>
            <pc:sldMk cId="429879624" sldId="333"/>
            <ac:spMk id="29" creationId="{416A0E3C-60E6-4F39-BC55-5F7C224E1F7C}"/>
          </ac:spMkLst>
        </pc:spChg>
        <pc:spChg chg="add del">
          <ac:chgData name="Rosli Omar" userId="59eb86c4cbf21ff3" providerId="LiveId" clId="{54F7BC2E-1D2B-4CD3-8F09-4A904477E668}" dt="2024-09-18T13:46:11.243" v="4915" actId="26606"/>
          <ac:spMkLst>
            <pc:docMk/>
            <pc:sldMk cId="429879624" sldId="333"/>
            <ac:spMk id="33" creationId="{990D0034-F768-41E7-85D4-F38C4DE85770}"/>
          </ac:spMkLst>
        </pc:spChg>
        <pc:spChg chg="add del">
          <ac:chgData name="Rosli Omar" userId="59eb86c4cbf21ff3" providerId="LiveId" clId="{54F7BC2E-1D2B-4CD3-8F09-4A904477E668}" dt="2024-09-18T13:46:11.226" v="4914" actId="26606"/>
          <ac:spMkLst>
            <pc:docMk/>
            <pc:sldMk cId="429879624" sldId="333"/>
            <ac:spMk id="40" creationId="{416A0E3C-60E6-4F39-BC55-5F7C224E1F7C}"/>
          </ac:spMkLst>
        </pc:spChg>
        <pc:spChg chg="add del">
          <ac:chgData name="Rosli Omar" userId="59eb86c4cbf21ff3" providerId="LiveId" clId="{54F7BC2E-1D2B-4CD3-8F09-4A904477E668}" dt="2024-09-18T13:46:11.226" v="4914" actId="26606"/>
          <ac:spMkLst>
            <pc:docMk/>
            <pc:sldMk cId="429879624" sldId="333"/>
            <ac:spMk id="44" creationId="{E844E128-FF69-4E9F-8327-6B504B3C5AE1}"/>
          </ac:spMkLst>
        </pc:spChg>
        <pc:spChg chg="add del">
          <ac:chgData name="Rosli Omar" userId="59eb86c4cbf21ff3" providerId="LiveId" clId="{54F7BC2E-1D2B-4CD3-8F09-4A904477E668}" dt="2024-09-20T09:12:52.510" v="5441" actId="26606"/>
          <ac:spMkLst>
            <pc:docMk/>
            <pc:sldMk cId="429879624" sldId="333"/>
            <ac:spMk id="48" creationId="{416A0E3C-60E6-4F39-BC55-5F7C224E1F7C}"/>
          </ac:spMkLst>
        </pc:spChg>
        <pc:spChg chg="add del">
          <ac:chgData name="Rosli Omar" userId="59eb86c4cbf21ff3" providerId="LiveId" clId="{54F7BC2E-1D2B-4CD3-8F09-4A904477E668}" dt="2024-09-20T09:12:52.510" v="5441" actId="26606"/>
          <ac:spMkLst>
            <pc:docMk/>
            <pc:sldMk cId="429879624" sldId="333"/>
            <ac:spMk id="50" creationId="{990D0034-F768-41E7-85D4-F38C4DE85770}"/>
          </ac:spMkLst>
        </pc:spChg>
        <pc:spChg chg="add">
          <ac:chgData name="Rosli Omar" userId="59eb86c4cbf21ff3" providerId="LiveId" clId="{54F7BC2E-1D2B-4CD3-8F09-4A904477E668}" dt="2024-09-20T09:12:52.510" v="5441" actId="26606"/>
          <ac:spMkLst>
            <pc:docMk/>
            <pc:sldMk cId="429879624" sldId="333"/>
            <ac:spMk id="56" creationId="{416A0E3C-60E6-4F39-BC55-5F7C224E1F7C}"/>
          </ac:spMkLst>
        </pc:spChg>
        <pc:spChg chg="add">
          <ac:chgData name="Rosli Omar" userId="59eb86c4cbf21ff3" providerId="LiveId" clId="{54F7BC2E-1D2B-4CD3-8F09-4A904477E668}" dt="2024-09-20T09:12:52.510" v="5441" actId="26606"/>
          <ac:spMkLst>
            <pc:docMk/>
            <pc:sldMk cId="429879624" sldId="333"/>
            <ac:spMk id="60" creationId="{E844E128-FF69-4E9F-8327-6B504B3C5AE1}"/>
          </ac:spMkLst>
        </pc:spChg>
        <pc:picChg chg="add del mod ord">
          <ac:chgData name="Rosli Omar" userId="59eb86c4cbf21ff3" providerId="LiveId" clId="{54F7BC2E-1D2B-4CD3-8F09-4A904477E668}" dt="2024-09-20T09:12:17.239" v="5437" actId="478"/>
          <ac:picMkLst>
            <pc:docMk/>
            <pc:sldMk cId="429879624" sldId="333"/>
            <ac:picMk id="5" creationId="{CA27EA30-43AC-E927-AB3A-C46375697B5F}"/>
          </ac:picMkLst>
        </pc:picChg>
        <pc:picChg chg="add mod">
          <ac:chgData name="Rosli Omar" userId="59eb86c4cbf21ff3" providerId="LiveId" clId="{54F7BC2E-1D2B-4CD3-8F09-4A904477E668}" dt="2024-09-20T09:12:52.510" v="5441" actId="26606"/>
          <ac:picMkLst>
            <pc:docMk/>
            <pc:sldMk cId="429879624" sldId="333"/>
            <ac:picMk id="8" creationId="{41EA1A81-4828-98BD-8017-D7208CBDFB9D}"/>
          </ac:picMkLst>
        </pc:picChg>
        <pc:cxnChg chg="add del">
          <ac:chgData name="Rosli Omar" userId="59eb86c4cbf21ff3" providerId="LiveId" clId="{54F7BC2E-1D2B-4CD3-8F09-4A904477E668}" dt="2024-09-18T13:40:23.277" v="4887" actId="26606"/>
          <ac:cxnSpMkLst>
            <pc:docMk/>
            <pc:sldMk cId="429879624" sldId="333"/>
            <ac:cxnSpMk id="12" creationId="{C5025DAC-8B93-4160-B017-3A274A5828C0}"/>
          </ac:cxnSpMkLst>
        </pc:cxnChg>
        <pc:cxnChg chg="add del">
          <ac:chgData name="Rosli Omar" userId="59eb86c4cbf21ff3" providerId="LiveId" clId="{54F7BC2E-1D2B-4CD3-8F09-4A904477E668}" dt="2024-09-18T13:40:23.277" v="4887" actId="26606"/>
          <ac:cxnSpMkLst>
            <pc:docMk/>
            <pc:sldMk cId="429879624" sldId="333"/>
            <ac:cxnSpMk id="16" creationId="{89EB8C68-FF1B-4849-867B-32D29B19F102}"/>
          </ac:cxnSpMkLst>
        </pc:cxnChg>
        <pc:cxnChg chg="add del">
          <ac:chgData name="Rosli Omar" userId="59eb86c4cbf21ff3" providerId="LiveId" clId="{54F7BC2E-1D2B-4CD3-8F09-4A904477E668}" dt="2024-09-18T13:44:00.504" v="4896" actId="26606"/>
          <ac:cxnSpMkLst>
            <pc:docMk/>
            <pc:sldMk cId="429879624" sldId="333"/>
            <ac:cxnSpMk id="21" creationId="{C5025DAC-8B93-4160-B017-3A274A5828C0}"/>
          </ac:cxnSpMkLst>
        </pc:cxnChg>
        <pc:cxnChg chg="add del">
          <ac:chgData name="Rosli Omar" userId="59eb86c4cbf21ff3" providerId="LiveId" clId="{54F7BC2E-1D2B-4CD3-8F09-4A904477E668}" dt="2024-09-18T13:44:00.504" v="4896" actId="26606"/>
          <ac:cxnSpMkLst>
            <pc:docMk/>
            <pc:sldMk cId="429879624" sldId="333"/>
            <ac:cxnSpMk id="24" creationId="{E04A321A-A039-4720-87B4-66A4210E0D57}"/>
          </ac:cxnSpMkLst>
        </pc:cxnChg>
        <pc:cxnChg chg="add del">
          <ac:chgData name="Rosli Omar" userId="59eb86c4cbf21ff3" providerId="LiveId" clId="{54F7BC2E-1D2B-4CD3-8F09-4A904477E668}" dt="2024-09-18T13:46:11.243" v="4915" actId="26606"/>
          <ac:cxnSpMkLst>
            <pc:docMk/>
            <pc:sldMk cId="429879624" sldId="333"/>
            <ac:cxnSpMk id="31" creationId="{C5025DAC-8B93-4160-B017-3A274A5828C0}"/>
          </ac:cxnSpMkLst>
        </pc:cxnChg>
        <pc:cxnChg chg="add del">
          <ac:chgData name="Rosli Omar" userId="59eb86c4cbf21ff3" providerId="LiveId" clId="{54F7BC2E-1D2B-4CD3-8F09-4A904477E668}" dt="2024-09-18T13:46:11.243" v="4915" actId="26606"/>
          <ac:cxnSpMkLst>
            <pc:docMk/>
            <pc:sldMk cId="429879624" sldId="333"/>
            <ac:cxnSpMk id="35" creationId="{5A0A5CF6-407C-4691-8122-49DF69D0020D}"/>
          </ac:cxnSpMkLst>
        </pc:cxnChg>
        <pc:cxnChg chg="add del">
          <ac:chgData name="Rosli Omar" userId="59eb86c4cbf21ff3" providerId="LiveId" clId="{54F7BC2E-1D2B-4CD3-8F09-4A904477E668}" dt="2024-09-18T13:46:11.226" v="4914" actId="26606"/>
          <ac:cxnSpMkLst>
            <pc:docMk/>
            <pc:sldMk cId="429879624" sldId="333"/>
            <ac:cxnSpMk id="42" creationId="{C5025DAC-8B93-4160-B017-3A274A5828C0}"/>
          </ac:cxnSpMkLst>
        </pc:cxnChg>
        <pc:cxnChg chg="add del">
          <ac:chgData name="Rosli Omar" userId="59eb86c4cbf21ff3" providerId="LiveId" clId="{54F7BC2E-1D2B-4CD3-8F09-4A904477E668}" dt="2024-09-18T13:46:11.226" v="4914" actId="26606"/>
          <ac:cxnSpMkLst>
            <pc:docMk/>
            <pc:sldMk cId="429879624" sldId="333"/>
            <ac:cxnSpMk id="46" creationId="{055CEADF-09EA-423C-8C45-F94AF44D5AF0}"/>
          </ac:cxnSpMkLst>
        </pc:cxnChg>
        <pc:cxnChg chg="add del">
          <ac:chgData name="Rosli Omar" userId="59eb86c4cbf21ff3" providerId="LiveId" clId="{54F7BC2E-1D2B-4CD3-8F09-4A904477E668}" dt="2024-09-20T09:12:52.510" v="5441" actId="26606"/>
          <ac:cxnSpMkLst>
            <pc:docMk/>
            <pc:sldMk cId="429879624" sldId="333"/>
            <ac:cxnSpMk id="49" creationId="{C5025DAC-8B93-4160-B017-3A274A5828C0}"/>
          </ac:cxnSpMkLst>
        </pc:cxnChg>
        <pc:cxnChg chg="add del">
          <ac:chgData name="Rosli Omar" userId="59eb86c4cbf21ff3" providerId="LiveId" clId="{54F7BC2E-1D2B-4CD3-8F09-4A904477E668}" dt="2024-09-20T09:12:52.510" v="5441" actId="26606"/>
          <ac:cxnSpMkLst>
            <pc:docMk/>
            <pc:sldMk cId="429879624" sldId="333"/>
            <ac:cxnSpMk id="51" creationId="{5A0A5CF6-407C-4691-8122-49DF69D0020D}"/>
          </ac:cxnSpMkLst>
        </pc:cxnChg>
        <pc:cxnChg chg="add">
          <ac:chgData name="Rosli Omar" userId="59eb86c4cbf21ff3" providerId="LiveId" clId="{54F7BC2E-1D2B-4CD3-8F09-4A904477E668}" dt="2024-09-20T09:12:52.510" v="5441" actId="26606"/>
          <ac:cxnSpMkLst>
            <pc:docMk/>
            <pc:sldMk cId="429879624" sldId="333"/>
            <ac:cxnSpMk id="58" creationId="{C5025DAC-8B93-4160-B017-3A274A5828C0}"/>
          </ac:cxnSpMkLst>
        </pc:cxnChg>
        <pc:cxnChg chg="add">
          <ac:chgData name="Rosli Omar" userId="59eb86c4cbf21ff3" providerId="LiveId" clId="{54F7BC2E-1D2B-4CD3-8F09-4A904477E668}" dt="2024-09-20T09:12:52.510" v="5441" actId="26606"/>
          <ac:cxnSpMkLst>
            <pc:docMk/>
            <pc:sldMk cId="429879624" sldId="333"/>
            <ac:cxnSpMk id="62" creationId="{055CEADF-09EA-423C-8C45-F94AF44D5AF0}"/>
          </ac:cxnSpMkLst>
        </pc:cxnChg>
      </pc:sldChg>
      <pc:sldChg chg="addSp delSp modSp new mod setBg setClrOvrMap">
        <pc:chgData name="Rosli Omar" userId="59eb86c4cbf21ff3" providerId="LiveId" clId="{54F7BC2E-1D2B-4CD3-8F09-4A904477E668}" dt="2024-09-22T03:52:19.800" v="5668" actId="20577"/>
        <pc:sldMkLst>
          <pc:docMk/>
          <pc:sldMk cId="372635821" sldId="334"/>
        </pc:sldMkLst>
        <pc:spChg chg="mod">
          <ac:chgData name="Rosli Omar" userId="59eb86c4cbf21ff3" providerId="LiveId" clId="{54F7BC2E-1D2B-4CD3-8F09-4A904477E668}" dt="2024-09-22T03:52:19.800" v="5668" actId="20577"/>
          <ac:spMkLst>
            <pc:docMk/>
            <pc:sldMk cId="372635821" sldId="334"/>
            <ac:spMk id="2" creationId="{ACD0E0B7-712D-DA18-AC01-FB2AEBF4B6F2}"/>
          </ac:spMkLst>
        </pc:spChg>
        <pc:spChg chg="del">
          <ac:chgData name="Rosli Omar" userId="59eb86c4cbf21ff3" providerId="LiveId" clId="{54F7BC2E-1D2B-4CD3-8F09-4A904477E668}" dt="2024-09-18T01:54:54.275" v="3555" actId="931"/>
          <ac:spMkLst>
            <pc:docMk/>
            <pc:sldMk cId="372635821" sldId="334"/>
            <ac:spMk id="3" creationId="{8AB9A01C-2989-11E9-F9D0-2BBE724BC52D}"/>
          </ac:spMkLst>
        </pc:spChg>
        <pc:spChg chg="mod">
          <ac:chgData name="Rosli Omar" userId="59eb86c4cbf21ff3" providerId="LiveId" clId="{54F7BC2E-1D2B-4CD3-8F09-4A904477E668}" dt="2024-09-20T09:48:08.946" v="5505" actId="14100"/>
          <ac:spMkLst>
            <pc:docMk/>
            <pc:sldMk cId="372635821" sldId="334"/>
            <ac:spMk id="4" creationId="{3BFE2B18-EAC2-7AE9-5CDC-29A0C985774A}"/>
          </ac:spMkLst>
        </pc:spChg>
        <pc:spChg chg="add">
          <ac:chgData name="Rosli Omar" userId="59eb86c4cbf21ff3" providerId="LiveId" clId="{54F7BC2E-1D2B-4CD3-8F09-4A904477E668}" dt="2024-09-18T01:56:22.268" v="3558" actId="26606"/>
          <ac:spMkLst>
            <pc:docMk/>
            <pc:sldMk cId="372635821" sldId="334"/>
            <ac:spMk id="11" creationId="{416A0E3C-60E6-4F39-BC55-5F7C224E1F7C}"/>
          </ac:spMkLst>
        </pc:spChg>
        <pc:spChg chg="add">
          <ac:chgData name="Rosli Omar" userId="59eb86c4cbf21ff3" providerId="LiveId" clId="{54F7BC2E-1D2B-4CD3-8F09-4A904477E668}" dt="2024-09-18T01:56:22.268" v="3558" actId="26606"/>
          <ac:spMkLst>
            <pc:docMk/>
            <pc:sldMk cId="372635821" sldId="334"/>
            <ac:spMk id="15" creationId="{E844E128-FF69-4E9F-8327-6B504B3C5AE1}"/>
          </ac:spMkLst>
        </pc:spChg>
        <pc:picChg chg="add mod ord">
          <ac:chgData name="Rosli Omar" userId="59eb86c4cbf21ff3" providerId="LiveId" clId="{54F7BC2E-1D2B-4CD3-8F09-4A904477E668}" dt="2024-09-18T01:56:22.268" v="3558" actId="26606"/>
          <ac:picMkLst>
            <pc:docMk/>
            <pc:sldMk cId="372635821" sldId="334"/>
            <ac:picMk id="6" creationId="{EFB4403F-6B5A-2A25-514B-D513363AC791}"/>
          </ac:picMkLst>
        </pc:picChg>
        <pc:cxnChg chg="add">
          <ac:chgData name="Rosli Omar" userId="59eb86c4cbf21ff3" providerId="LiveId" clId="{54F7BC2E-1D2B-4CD3-8F09-4A904477E668}" dt="2024-09-18T01:56:22.268" v="3558" actId="26606"/>
          <ac:cxnSpMkLst>
            <pc:docMk/>
            <pc:sldMk cId="372635821" sldId="334"/>
            <ac:cxnSpMk id="13" creationId="{C5025DAC-8B93-4160-B017-3A274A5828C0}"/>
          </ac:cxnSpMkLst>
        </pc:cxnChg>
        <pc:cxnChg chg="add">
          <ac:chgData name="Rosli Omar" userId="59eb86c4cbf21ff3" providerId="LiveId" clId="{54F7BC2E-1D2B-4CD3-8F09-4A904477E668}" dt="2024-09-18T01:56:22.268" v="3558" actId="26606"/>
          <ac:cxnSpMkLst>
            <pc:docMk/>
            <pc:sldMk cId="372635821" sldId="334"/>
            <ac:cxnSpMk id="17" creationId="{055CEADF-09EA-423C-8C45-F94AF44D5AF0}"/>
          </ac:cxnSpMkLst>
        </pc:cxnChg>
      </pc:sldChg>
      <pc:sldChg chg="addSp delSp modSp new mod setBg setClrOvrMap">
        <pc:chgData name="Rosli Omar" userId="59eb86c4cbf21ff3" providerId="LiveId" clId="{54F7BC2E-1D2B-4CD3-8F09-4A904477E668}" dt="2024-09-22T03:56:40.073" v="5751" actId="20577"/>
        <pc:sldMkLst>
          <pc:docMk/>
          <pc:sldMk cId="3470666620" sldId="335"/>
        </pc:sldMkLst>
        <pc:spChg chg="mod">
          <ac:chgData name="Rosli Omar" userId="59eb86c4cbf21ff3" providerId="LiveId" clId="{54F7BC2E-1D2B-4CD3-8F09-4A904477E668}" dt="2024-09-22T03:56:40.073" v="5751" actId="20577"/>
          <ac:spMkLst>
            <pc:docMk/>
            <pc:sldMk cId="3470666620" sldId="335"/>
            <ac:spMk id="2" creationId="{BE767BD2-3F21-7D67-20A8-C74656E3274E}"/>
          </ac:spMkLst>
        </pc:spChg>
        <pc:spChg chg="del">
          <ac:chgData name="Rosli Omar" userId="59eb86c4cbf21ff3" providerId="LiveId" clId="{54F7BC2E-1D2B-4CD3-8F09-4A904477E668}" dt="2024-09-18T02:15:39.466" v="3630" actId="931"/>
          <ac:spMkLst>
            <pc:docMk/>
            <pc:sldMk cId="3470666620" sldId="335"/>
            <ac:spMk id="3" creationId="{9492D025-E7C9-2328-C437-B07CC879EF4C}"/>
          </ac:spMkLst>
        </pc:spChg>
        <pc:spChg chg="mod">
          <ac:chgData name="Rosli Omar" userId="59eb86c4cbf21ff3" providerId="LiveId" clId="{54F7BC2E-1D2B-4CD3-8F09-4A904477E668}" dt="2024-09-20T08:19:35.789" v="5412" actId="27636"/>
          <ac:spMkLst>
            <pc:docMk/>
            <pc:sldMk cId="3470666620" sldId="335"/>
            <ac:spMk id="4" creationId="{EF47AF21-8FE8-2AF1-167D-0BB5664E4F58}"/>
          </ac:spMkLst>
        </pc:spChg>
        <pc:spChg chg="add del mod">
          <ac:chgData name="Rosli Omar" userId="59eb86c4cbf21ff3" providerId="LiveId" clId="{54F7BC2E-1D2B-4CD3-8F09-4A904477E668}" dt="2024-09-20T08:19:02.775" v="5405" actId="931"/>
          <ac:spMkLst>
            <pc:docMk/>
            <pc:sldMk cId="3470666620" sldId="335"/>
            <ac:spMk id="5" creationId="{BEC753C7-E075-CC02-721A-9B102E421CB6}"/>
          </ac:spMkLst>
        </pc:spChg>
        <pc:spChg chg="add del">
          <ac:chgData name="Rosli Omar" userId="59eb86c4cbf21ff3" providerId="LiveId" clId="{54F7BC2E-1D2B-4CD3-8F09-4A904477E668}" dt="2024-09-20T08:19:09.985" v="5408" actId="26606"/>
          <ac:spMkLst>
            <pc:docMk/>
            <pc:sldMk cId="3470666620" sldId="335"/>
            <ac:spMk id="11" creationId="{416A0E3C-60E6-4F39-BC55-5F7C224E1F7C}"/>
          </ac:spMkLst>
        </pc:spChg>
        <pc:spChg chg="add del">
          <ac:chgData name="Rosli Omar" userId="59eb86c4cbf21ff3" providerId="LiveId" clId="{54F7BC2E-1D2B-4CD3-8F09-4A904477E668}" dt="2024-09-20T08:19:09.985" v="5408" actId="26606"/>
          <ac:spMkLst>
            <pc:docMk/>
            <pc:sldMk cId="3470666620" sldId="335"/>
            <ac:spMk id="15" creationId="{E844E128-FF69-4E9F-8327-6B504B3C5AE1}"/>
          </ac:spMkLst>
        </pc:spChg>
        <pc:spChg chg="add">
          <ac:chgData name="Rosli Omar" userId="59eb86c4cbf21ff3" providerId="LiveId" clId="{54F7BC2E-1D2B-4CD3-8F09-4A904477E668}" dt="2024-09-20T08:19:09.985" v="5408" actId="26606"/>
          <ac:spMkLst>
            <pc:docMk/>
            <pc:sldMk cId="3470666620" sldId="335"/>
            <ac:spMk id="22" creationId="{416A0E3C-60E6-4F39-BC55-5F7C224E1F7C}"/>
          </ac:spMkLst>
        </pc:spChg>
        <pc:spChg chg="add">
          <ac:chgData name="Rosli Omar" userId="59eb86c4cbf21ff3" providerId="LiveId" clId="{54F7BC2E-1D2B-4CD3-8F09-4A904477E668}" dt="2024-09-20T08:19:09.985" v="5408" actId="26606"/>
          <ac:spMkLst>
            <pc:docMk/>
            <pc:sldMk cId="3470666620" sldId="335"/>
            <ac:spMk id="26" creationId="{E844E128-FF69-4E9F-8327-6B504B3C5AE1}"/>
          </ac:spMkLst>
        </pc:spChg>
        <pc:picChg chg="add del mod ord">
          <ac:chgData name="Rosli Omar" userId="59eb86c4cbf21ff3" providerId="LiveId" clId="{54F7BC2E-1D2B-4CD3-8F09-4A904477E668}" dt="2024-09-20T08:18:23.375" v="5404" actId="478"/>
          <ac:picMkLst>
            <pc:docMk/>
            <pc:sldMk cId="3470666620" sldId="335"/>
            <ac:picMk id="6" creationId="{8542570D-0F9B-A4A6-4928-AB282B78EA20}"/>
          </ac:picMkLst>
        </pc:picChg>
        <pc:picChg chg="add mod">
          <ac:chgData name="Rosli Omar" userId="59eb86c4cbf21ff3" providerId="LiveId" clId="{54F7BC2E-1D2B-4CD3-8F09-4A904477E668}" dt="2024-09-20T08:19:09.985" v="5408" actId="26606"/>
          <ac:picMkLst>
            <pc:docMk/>
            <pc:sldMk cId="3470666620" sldId="335"/>
            <ac:picMk id="8" creationId="{4B010549-6C55-06B1-733F-85A88D7DE991}"/>
          </ac:picMkLst>
        </pc:picChg>
        <pc:cxnChg chg="add del">
          <ac:chgData name="Rosli Omar" userId="59eb86c4cbf21ff3" providerId="LiveId" clId="{54F7BC2E-1D2B-4CD3-8F09-4A904477E668}" dt="2024-09-20T08:19:09.985" v="5408" actId="26606"/>
          <ac:cxnSpMkLst>
            <pc:docMk/>
            <pc:sldMk cId="3470666620" sldId="335"/>
            <ac:cxnSpMk id="13" creationId="{C5025DAC-8B93-4160-B017-3A274A5828C0}"/>
          </ac:cxnSpMkLst>
        </pc:cxnChg>
        <pc:cxnChg chg="add del">
          <ac:chgData name="Rosli Omar" userId="59eb86c4cbf21ff3" providerId="LiveId" clId="{54F7BC2E-1D2B-4CD3-8F09-4A904477E668}" dt="2024-09-20T08:19:09.985" v="5408" actId="26606"/>
          <ac:cxnSpMkLst>
            <pc:docMk/>
            <pc:sldMk cId="3470666620" sldId="335"/>
            <ac:cxnSpMk id="17" creationId="{055CEADF-09EA-423C-8C45-F94AF44D5AF0}"/>
          </ac:cxnSpMkLst>
        </pc:cxnChg>
        <pc:cxnChg chg="add">
          <ac:chgData name="Rosli Omar" userId="59eb86c4cbf21ff3" providerId="LiveId" clId="{54F7BC2E-1D2B-4CD3-8F09-4A904477E668}" dt="2024-09-20T08:19:09.985" v="5408" actId="26606"/>
          <ac:cxnSpMkLst>
            <pc:docMk/>
            <pc:sldMk cId="3470666620" sldId="335"/>
            <ac:cxnSpMk id="24" creationId="{C5025DAC-8B93-4160-B017-3A274A5828C0}"/>
          </ac:cxnSpMkLst>
        </pc:cxnChg>
        <pc:cxnChg chg="add">
          <ac:chgData name="Rosli Omar" userId="59eb86c4cbf21ff3" providerId="LiveId" clId="{54F7BC2E-1D2B-4CD3-8F09-4A904477E668}" dt="2024-09-20T08:19:09.985" v="5408" actId="26606"/>
          <ac:cxnSpMkLst>
            <pc:docMk/>
            <pc:sldMk cId="3470666620" sldId="335"/>
            <ac:cxnSpMk id="28" creationId="{055CEADF-09EA-423C-8C45-F94AF44D5AF0}"/>
          </ac:cxnSpMkLst>
        </pc:cxnChg>
      </pc:sldChg>
      <pc:sldChg chg="addSp delSp modSp new mod setBg setClrOvrMap">
        <pc:chgData name="Rosli Omar" userId="59eb86c4cbf21ff3" providerId="LiveId" clId="{54F7BC2E-1D2B-4CD3-8F09-4A904477E668}" dt="2024-09-22T03:56:23.868" v="5750" actId="5793"/>
        <pc:sldMkLst>
          <pc:docMk/>
          <pc:sldMk cId="3823491771" sldId="336"/>
        </pc:sldMkLst>
        <pc:spChg chg="mod">
          <ac:chgData name="Rosli Omar" userId="59eb86c4cbf21ff3" providerId="LiveId" clId="{54F7BC2E-1D2B-4CD3-8F09-4A904477E668}" dt="2024-09-22T03:56:23.868" v="5750" actId="5793"/>
          <ac:spMkLst>
            <pc:docMk/>
            <pc:sldMk cId="3823491771" sldId="336"/>
            <ac:spMk id="2" creationId="{7CB9CD39-A5E5-45D1-618D-8F960C556F84}"/>
          </ac:spMkLst>
        </pc:spChg>
        <pc:spChg chg="del">
          <ac:chgData name="Rosli Omar" userId="59eb86c4cbf21ff3" providerId="LiveId" clId="{54F7BC2E-1D2B-4CD3-8F09-4A904477E668}" dt="2024-09-18T02:53:49.417" v="3738" actId="931"/>
          <ac:spMkLst>
            <pc:docMk/>
            <pc:sldMk cId="3823491771" sldId="336"/>
            <ac:spMk id="3" creationId="{DD64B4F9-C120-56AE-E19C-0677C38F4EF6}"/>
          </ac:spMkLst>
        </pc:spChg>
        <pc:spChg chg="mod">
          <ac:chgData name="Rosli Omar" userId="59eb86c4cbf21ff3" providerId="LiveId" clId="{54F7BC2E-1D2B-4CD3-8F09-4A904477E668}" dt="2024-09-18T07:51:54.361" v="4826" actId="114"/>
          <ac:spMkLst>
            <pc:docMk/>
            <pc:sldMk cId="3823491771" sldId="336"/>
            <ac:spMk id="4" creationId="{AEA2C40D-114C-181F-2185-CF6F481416AF}"/>
          </ac:spMkLst>
        </pc:spChg>
        <pc:spChg chg="add">
          <ac:chgData name="Rosli Omar" userId="59eb86c4cbf21ff3" providerId="LiveId" clId="{54F7BC2E-1D2B-4CD3-8F09-4A904477E668}" dt="2024-09-18T02:53:56.683" v="3741" actId="26606"/>
          <ac:spMkLst>
            <pc:docMk/>
            <pc:sldMk cId="3823491771" sldId="336"/>
            <ac:spMk id="11" creationId="{416A0E3C-60E6-4F39-BC55-5F7C224E1F7C}"/>
          </ac:spMkLst>
        </pc:spChg>
        <pc:spChg chg="add">
          <ac:chgData name="Rosli Omar" userId="59eb86c4cbf21ff3" providerId="LiveId" clId="{54F7BC2E-1D2B-4CD3-8F09-4A904477E668}" dt="2024-09-18T02:53:56.683" v="3741" actId="26606"/>
          <ac:spMkLst>
            <pc:docMk/>
            <pc:sldMk cId="3823491771" sldId="336"/>
            <ac:spMk id="15" creationId="{E844E128-FF69-4E9F-8327-6B504B3C5AE1}"/>
          </ac:spMkLst>
        </pc:spChg>
        <pc:picChg chg="add mod ord">
          <ac:chgData name="Rosli Omar" userId="59eb86c4cbf21ff3" providerId="LiveId" clId="{54F7BC2E-1D2B-4CD3-8F09-4A904477E668}" dt="2024-09-18T02:53:56.683" v="3741" actId="26606"/>
          <ac:picMkLst>
            <pc:docMk/>
            <pc:sldMk cId="3823491771" sldId="336"/>
            <ac:picMk id="6" creationId="{71FC1573-2894-15CD-6141-C575DB3558D4}"/>
          </ac:picMkLst>
        </pc:picChg>
        <pc:cxnChg chg="add">
          <ac:chgData name="Rosli Omar" userId="59eb86c4cbf21ff3" providerId="LiveId" clId="{54F7BC2E-1D2B-4CD3-8F09-4A904477E668}" dt="2024-09-18T02:53:56.683" v="3741" actId="26606"/>
          <ac:cxnSpMkLst>
            <pc:docMk/>
            <pc:sldMk cId="3823491771" sldId="336"/>
            <ac:cxnSpMk id="13" creationId="{C5025DAC-8B93-4160-B017-3A274A5828C0}"/>
          </ac:cxnSpMkLst>
        </pc:cxnChg>
        <pc:cxnChg chg="add">
          <ac:chgData name="Rosli Omar" userId="59eb86c4cbf21ff3" providerId="LiveId" clId="{54F7BC2E-1D2B-4CD3-8F09-4A904477E668}" dt="2024-09-18T02:53:56.683" v="3741" actId="26606"/>
          <ac:cxnSpMkLst>
            <pc:docMk/>
            <pc:sldMk cId="3823491771" sldId="336"/>
            <ac:cxnSpMk id="17" creationId="{055CEADF-09EA-423C-8C45-F94AF44D5AF0}"/>
          </ac:cxnSpMkLst>
        </pc:cxnChg>
      </pc:sldChg>
      <pc:sldChg chg="addSp delSp modSp new mod setBg setClrOvrMap">
        <pc:chgData name="Rosli Omar" userId="59eb86c4cbf21ff3" providerId="LiveId" clId="{54F7BC2E-1D2B-4CD3-8F09-4A904477E668}" dt="2024-09-22T03:53:35.631" v="5720" actId="20577"/>
        <pc:sldMkLst>
          <pc:docMk/>
          <pc:sldMk cId="3119961273" sldId="337"/>
        </pc:sldMkLst>
        <pc:spChg chg="mod">
          <ac:chgData name="Rosli Omar" userId="59eb86c4cbf21ff3" providerId="LiveId" clId="{54F7BC2E-1D2B-4CD3-8F09-4A904477E668}" dt="2024-09-22T03:53:35.631" v="5720" actId="20577"/>
          <ac:spMkLst>
            <pc:docMk/>
            <pc:sldMk cId="3119961273" sldId="337"/>
            <ac:spMk id="2" creationId="{0FF0BD5A-5ACF-E490-880E-0BF59CA8DAE5}"/>
          </ac:spMkLst>
        </pc:spChg>
        <pc:spChg chg="del">
          <ac:chgData name="Rosli Omar" userId="59eb86c4cbf21ff3" providerId="LiveId" clId="{54F7BC2E-1D2B-4CD3-8F09-4A904477E668}" dt="2024-09-18T03:17:45.289" v="4095"/>
          <ac:spMkLst>
            <pc:docMk/>
            <pc:sldMk cId="3119961273" sldId="337"/>
            <ac:spMk id="3" creationId="{360668E6-2563-9E66-7E14-5F9EF0FD4099}"/>
          </ac:spMkLst>
        </pc:spChg>
        <pc:spChg chg="mod">
          <ac:chgData name="Rosli Omar" userId="59eb86c4cbf21ff3" providerId="LiveId" clId="{54F7BC2E-1D2B-4CD3-8F09-4A904477E668}" dt="2024-09-21T03:52:29.211" v="5646" actId="20577"/>
          <ac:spMkLst>
            <pc:docMk/>
            <pc:sldMk cId="3119961273" sldId="337"/>
            <ac:spMk id="4" creationId="{2D52A065-D0C0-F543-6D5C-03B91A3B5BAB}"/>
          </ac:spMkLst>
        </pc:spChg>
        <pc:spChg chg="add">
          <ac:chgData name="Rosli Omar" userId="59eb86c4cbf21ff3" providerId="LiveId" clId="{54F7BC2E-1D2B-4CD3-8F09-4A904477E668}" dt="2024-09-18T03:20:08.370" v="4114" actId="26606"/>
          <ac:spMkLst>
            <pc:docMk/>
            <pc:sldMk cId="3119961273" sldId="337"/>
            <ac:spMk id="11" creationId="{416A0E3C-60E6-4F39-BC55-5F7C224E1F7C}"/>
          </ac:spMkLst>
        </pc:spChg>
        <pc:spChg chg="add">
          <ac:chgData name="Rosli Omar" userId="59eb86c4cbf21ff3" providerId="LiveId" clId="{54F7BC2E-1D2B-4CD3-8F09-4A904477E668}" dt="2024-09-18T03:20:08.370" v="4114" actId="26606"/>
          <ac:spMkLst>
            <pc:docMk/>
            <pc:sldMk cId="3119961273" sldId="337"/>
            <ac:spMk id="15" creationId="{E844E128-FF69-4E9F-8327-6B504B3C5AE1}"/>
          </ac:spMkLst>
        </pc:spChg>
        <pc:picChg chg="add mod">
          <ac:chgData name="Rosli Omar" userId="59eb86c4cbf21ff3" providerId="LiveId" clId="{54F7BC2E-1D2B-4CD3-8F09-4A904477E668}" dt="2024-09-18T03:20:08.370" v="4114" actId="26606"/>
          <ac:picMkLst>
            <pc:docMk/>
            <pc:sldMk cId="3119961273" sldId="337"/>
            <ac:picMk id="6" creationId="{B31DE5B5-92FE-9427-AA27-38D7C5F4B3F6}"/>
          </ac:picMkLst>
        </pc:picChg>
        <pc:cxnChg chg="add">
          <ac:chgData name="Rosli Omar" userId="59eb86c4cbf21ff3" providerId="LiveId" clId="{54F7BC2E-1D2B-4CD3-8F09-4A904477E668}" dt="2024-09-18T03:20:08.370" v="4114" actId="26606"/>
          <ac:cxnSpMkLst>
            <pc:docMk/>
            <pc:sldMk cId="3119961273" sldId="337"/>
            <ac:cxnSpMk id="13" creationId="{C5025DAC-8B93-4160-B017-3A274A5828C0}"/>
          </ac:cxnSpMkLst>
        </pc:cxnChg>
        <pc:cxnChg chg="add">
          <ac:chgData name="Rosli Omar" userId="59eb86c4cbf21ff3" providerId="LiveId" clId="{54F7BC2E-1D2B-4CD3-8F09-4A904477E668}" dt="2024-09-18T03:20:08.370" v="4114" actId="26606"/>
          <ac:cxnSpMkLst>
            <pc:docMk/>
            <pc:sldMk cId="3119961273" sldId="337"/>
            <ac:cxnSpMk id="17" creationId="{055CEADF-09EA-423C-8C45-F94AF44D5AF0}"/>
          </ac:cxnSpMkLst>
        </pc:cxnChg>
      </pc:sldChg>
      <pc:sldChg chg="addSp delSp modSp new mod setBg setClrOvrMap">
        <pc:chgData name="Rosli Omar" userId="59eb86c4cbf21ff3" providerId="LiveId" clId="{54F7BC2E-1D2B-4CD3-8F09-4A904477E668}" dt="2024-09-22T03:55:20.697" v="5735" actId="255"/>
        <pc:sldMkLst>
          <pc:docMk/>
          <pc:sldMk cId="3109862175" sldId="338"/>
        </pc:sldMkLst>
        <pc:spChg chg="mod">
          <ac:chgData name="Rosli Omar" userId="59eb86c4cbf21ff3" providerId="LiveId" clId="{54F7BC2E-1D2B-4CD3-8F09-4A904477E668}" dt="2024-09-22T03:55:20.697" v="5735" actId="255"/>
          <ac:spMkLst>
            <pc:docMk/>
            <pc:sldMk cId="3109862175" sldId="338"/>
            <ac:spMk id="2" creationId="{C6AC3854-95FF-B4A6-EC0E-88C5FE266C73}"/>
          </ac:spMkLst>
        </pc:spChg>
        <pc:spChg chg="del">
          <ac:chgData name="Rosli Omar" userId="59eb86c4cbf21ff3" providerId="LiveId" clId="{54F7BC2E-1D2B-4CD3-8F09-4A904477E668}" dt="2024-09-18T04:08:52.808" v="4341" actId="931"/>
          <ac:spMkLst>
            <pc:docMk/>
            <pc:sldMk cId="3109862175" sldId="338"/>
            <ac:spMk id="3" creationId="{B15E0789-2FC8-350E-C48A-8B85146ECC2E}"/>
          </ac:spMkLst>
        </pc:spChg>
        <pc:spChg chg="mod">
          <ac:chgData name="Rosli Omar" userId="59eb86c4cbf21ff3" providerId="LiveId" clId="{54F7BC2E-1D2B-4CD3-8F09-4A904477E668}" dt="2024-09-22T03:54:17.890" v="5723" actId="20577"/>
          <ac:spMkLst>
            <pc:docMk/>
            <pc:sldMk cId="3109862175" sldId="338"/>
            <ac:spMk id="4" creationId="{2CCB375C-51E8-4013-87DB-51286DAAB502}"/>
          </ac:spMkLst>
        </pc:spChg>
        <pc:spChg chg="add">
          <ac:chgData name="Rosli Omar" userId="59eb86c4cbf21ff3" providerId="LiveId" clId="{54F7BC2E-1D2B-4CD3-8F09-4A904477E668}" dt="2024-09-18T04:08:59.698" v="4344" actId="26606"/>
          <ac:spMkLst>
            <pc:docMk/>
            <pc:sldMk cId="3109862175" sldId="338"/>
            <ac:spMk id="11" creationId="{416A0E3C-60E6-4F39-BC55-5F7C224E1F7C}"/>
          </ac:spMkLst>
        </pc:spChg>
        <pc:spChg chg="add">
          <ac:chgData name="Rosli Omar" userId="59eb86c4cbf21ff3" providerId="LiveId" clId="{54F7BC2E-1D2B-4CD3-8F09-4A904477E668}" dt="2024-09-18T04:08:59.698" v="4344" actId="26606"/>
          <ac:spMkLst>
            <pc:docMk/>
            <pc:sldMk cId="3109862175" sldId="338"/>
            <ac:spMk id="15" creationId="{E844E128-FF69-4E9F-8327-6B504B3C5AE1}"/>
          </ac:spMkLst>
        </pc:spChg>
        <pc:picChg chg="add mod ord">
          <ac:chgData name="Rosli Omar" userId="59eb86c4cbf21ff3" providerId="LiveId" clId="{54F7BC2E-1D2B-4CD3-8F09-4A904477E668}" dt="2024-09-18T04:08:59.698" v="4344" actId="26606"/>
          <ac:picMkLst>
            <pc:docMk/>
            <pc:sldMk cId="3109862175" sldId="338"/>
            <ac:picMk id="6" creationId="{2B16F5AD-D22A-0114-2757-6DA0B4D02B5A}"/>
          </ac:picMkLst>
        </pc:picChg>
        <pc:cxnChg chg="add">
          <ac:chgData name="Rosli Omar" userId="59eb86c4cbf21ff3" providerId="LiveId" clId="{54F7BC2E-1D2B-4CD3-8F09-4A904477E668}" dt="2024-09-18T04:08:59.698" v="4344" actId="26606"/>
          <ac:cxnSpMkLst>
            <pc:docMk/>
            <pc:sldMk cId="3109862175" sldId="338"/>
            <ac:cxnSpMk id="13" creationId="{C5025DAC-8B93-4160-B017-3A274A5828C0}"/>
          </ac:cxnSpMkLst>
        </pc:cxnChg>
        <pc:cxnChg chg="add">
          <ac:chgData name="Rosli Omar" userId="59eb86c4cbf21ff3" providerId="LiveId" clId="{54F7BC2E-1D2B-4CD3-8F09-4A904477E668}" dt="2024-09-18T04:08:59.698" v="4344" actId="26606"/>
          <ac:cxnSpMkLst>
            <pc:docMk/>
            <pc:sldMk cId="3109862175" sldId="338"/>
            <ac:cxnSpMk id="17" creationId="{055CEADF-09EA-423C-8C45-F94AF44D5AF0}"/>
          </ac:cxnSpMkLst>
        </pc:cxnChg>
      </pc:sldChg>
      <pc:sldChg chg="addSp delSp modSp new mod setBg setClrOvrMap">
        <pc:chgData name="Rosli Omar" userId="59eb86c4cbf21ff3" providerId="LiveId" clId="{54F7BC2E-1D2B-4CD3-8F09-4A904477E668}" dt="2024-09-22T03:55:47.401" v="5748" actId="20577"/>
        <pc:sldMkLst>
          <pc:docMk/>
          <pc:sldMk cId="192350808" sldId="339"/>
        </pc:sldMkLst>
        <pc:spChg chg="mod">
          <ac:chgData name="Rosli Omar" userId="59eb86c4cbf21ff3" providerId="LiveId" clId="{54F7BC2E-1D2B-4CD3-8F09-4A904477E668}" dt="2024-09-22T03:55:39.447" v="5746" actId="20577"/>
          <ac:spMkLst>
            <pc:docMk/>
            <pc:sldMk cId="192350808" sldId="339"/>
            <ac:spMk id="2" creationId="{25A58BEC-D703-7B60-D2FC-02FC9286B60D}"/>
          </ac:spMkLst>
        </pc:spChg>
        <pc:spChg chg="del">
          <ac:chgData name="Rosli Omar" userId="59eb86c4cbf21ff3" providerId="LiveId" clId="{54F7BC2E-1D2B-4CD3-8F09-4A904477E668}" dt="2024-09-18T06:57:40.027" v="4623" actId="931"/>
          <ac:spMkLst>
            <pc:docMk/>
            <pc:sldMk cId="192350808" sldId="339"/>
            <ac:spMk id="3" creationId="{4528520D-EE62-13A8-75AA-49AA1C1A550C}"/>
          </ac:spMkLst>
        </pc:spChg>
        <pc:spChg chg="mod">
          <ac:chgData name="Rosli Omar" userId="59eb86c4cbf21ff3" providerId="LiveId" clId="{54F7BC2E-1D2B-4CD3-8F09-4A904477E668}" dt="2024-09-22T03:55:47.401" v="5748" actId="20577"/>
          <ac:spMkLst>
            <pc:docMk/>
            <pc:sldMk cId="192350808" sldId="339"/>
            <ac:spMk id="4" creationId="{94396113-D7E7-DA0A-AC3D-B4121EBB90C8}"/>
          </ac:spMkLst>
        </pc:spChg>
        <pc:spChg chg="add del mod">
          <ac:chgData name="Rosli Omar" userId="59eb86c4cbf21ff3" providerId="LiveId" clId="{54F7BC2E-1D2B-4CD3-8F09-4A904477E668}" dt="2024-09-20T08:32:42.420" v="5414"/>
          <ac:spMkLst>
            <pc:docMk/>
            <pc:sldMk cId="192350808" sldId="339"/>
            <ac:spMk id="5" creationId="{A56F0179-23EC-80CF-E3EE-EB055990A44F}"/>
          </ac:spMkLst>
        </pc:spChg>
        <pc:spChg chg="add del">
          <ac:chgData name="Rosli Omar" userId="59eb86c4cbf21ff3" providerId="LiveId" clId="{54F7BC2E-1D2B-4CD3-8F09-4A904477E668}" dt="2024-09-20T08:32:52.023" v="5417" actId="26606"/>
          <ac:spMkLst>
            <pc:docMk/>
            <pc:sldMk cId="192350808" sldId="339"/>
            <ac:spMk id="11" creationId="{416A0E3C-60E6-4F39-BC55-5F7C224E1F7C}"/>
          </ac:spMkLst>
        </pc:spChg>
        <pc:spChg chg="add del">
          <ac:chgData name="Rosli Omar" userId="59eb86c4cbf21ff3" providerId="LiveId" clId="{54F7BC2E-1D2B-4CD3-8F09-4A904477E668}" dt="2024-09-20T08:32:52.023" v="5417" actId="26606"/>
          <ac:spMkLst>
            <pc:docMk/>
            <pc:sldMk cId="192350808" sldId="339"/>
            <ac:spMk id="15" creationId="{E844E128-FF69-4E9F-8327-6B504B3C5AE1}"/>
          </ac:spMkLst>
        </pc:spChg>
        <pc:spChg chg="add">
          <ac:chgData name="Rosli Omar" userId="59eb86c4cbf21ff3" providerId="LiveId" clId="{54F7BC2E-1D2B-4CD3-8F09-4A904477E668}" dt="2024-09-20T08:32:52.023" v="5417" actId="26606"/>
          <ac:spMkLst>
            <pc:docMk/>
            <pc:sldMk cId="192350808" sldId="339"/>
            <ac:spMk id="22" creationId="{416A0E3C-60E6-4F39-BC55-5F7C224E1F7C}"/>
          </ac:spMkLst>
        </pc:spChg>
        <pc:spChg chg="add">
          <ac:chgData name="Rosli Omar" userId="59eb86c4cbf21ff3" providerId="LiveId" clId="{54F7BC2E-1D2B-4CD3-8F09-4A904477E668}" dt="2024-09-20T08:32:52.023" v="5417" actId="26606"/>
          <ac:spMkLst>
            <pc:docMk/>
            <pc:sldMk cId="192350808" sldId="339"/>
            <ac:spMk id="26" creationId="{E844E128-FF69-4E9F-8327-6B504B3C5AE1}"/>
          </ac:spMkLst>
        </pc:spChg>
        <pc:picChg chg="add del mod ord">
          <ac:chgData name="Rosli Omar" userId="59eb86c4cbf21ff3" providerId="LiveId" clId="{54F7BC2E-1D2B-4CD3-8F09-4A904477E668}" dt="2024-09-20T08:32:39.199" v="5413" actId="478"/>
          <ac:picMkLst>
            <pc:docMk/>
            <pc:sldMk cId="192350808" sldId="339"/>
            <ac:picMk id="6" creationId="{491D360E-D8D6-E09C-47A6-8A31641AEDC7}"/>
          </ac:picMkLst>
        </pc:picChg>
        <pc:picChg chg="add mod">
          <ac:chgData name="Rosli Omar" userId="59eb86c4cbf21ff3" providerId="LiveId" clId="{54F7BC2E-1D2B-4CD3-8F09-4A904477E668}" dt="2024-09-20T08:32:52.023" v="5417" actId="26606"/>
          <ac:picMkLst>
            <pc:docMk/>
            <pc:sldMk cId="192350808" sldId="339"/>
            <ac:picMk id="8" creationId="{BA67008F-F94E-B030-02FF-278DE44F9605}"/>
          </ac:picMkLst>
        </pc:picChg>
        <pc:cxnChg chg="add del">
          <ac:chgData name="Rosli Omar" userId="59eb86c4cbf21ff3" providerId="LiveId" clId="{54F7BC2E-1D2B-4CD3-8F09-4A904477E668}" dt="2024-09-20T08:32:52.023" v="5417" actId="26606"/>
          <ac:cxnSpMkLst>
            <pc:docMk/>
            <pc:sldMk cId="192350808" sldId="339"/>
            <ac:cxnSpMk id="13" creationId="{C5025DAC-8B93-4160-B017-3A274A5828C0}"/>
          </ac:cxnSpMkLst>
        </pc:cxnChg>
        <pc:cxnChg chg="add del">
          <ac:chgData name="Rosli Omar" userId="59eb86c4cbf21ff3" providerId="LiveId" clId="{54F7BC2E-1D2B-4CD3-8F09-4A904477E668}" dt="2024-09-20T08:32:52.023" v="5417" actId="26606"/>
          <ac:cxnSpMkLst>
            <pc:docMk/>
            <pc:sldMk cId="192350808" sldId="339"/>
            <ac:cxnSpMk id="17" creationId="{055CEADF-09EA-423C-8C45-F94AF44D5AF0}"/>
          </ac:cxnSpMkLst>
        </pc:cxnChg>
        <pc:cxnChg chg="add">
          <ac:chgData name="Rosli Omar" userId="59eb86c4cbf21ff3" providerId="LiveId" clId="{54F7BC2E-1D2B-4CD3-8F09-4A904477E668}" dt="2024-09-20T08:32:52.023" v="5417" actId="26606"/>
          <ac:cxnSpMkLst>
            <pc:docMk/>
            <pc:sldMk cId="192350808" sldId="339"/>
            <ac:cxnSpMk id="24" creationId="{C5025DAC-8B93-4160-B017-3A274A5828C0}"/>
          </ac:cxnSpMkLst>
        </pc:cxnChg>
        <pc:cxnChg chg="add">
          <ac:chgData name="Rosli Omar" userId="59eb86c4cbf21ff3" providerId="LiveId" clId="{54F7BC2E-1D2B-4CD3-8F09-4A904477E668}" dt="2024-09-20T08:32:52.023" v="5417" actId="26606"/>
          <ac:cxnSpMkLst>
            <pc:docMk/>
            <pc:sldMk cId="192350808" sldId="339"/>
            <ac:cxnSpMk id="28" creationId="{055CEADF-09EA-423C-8C45-F94AF44D5AF0}"/>
          </ac:cxnSpMkLst>
        </pc:cxnChg>
      </pc:sldChg>
      <pc:sldChg chg="addSp delSp modSp new mod setBg setClrOvrMap">
        <pc:chgData name="Rosli Omar" userId="59eb86c4cbf21ff3" providerId="LiveId" clId="{54F7BC2E-1D2B-4CD3-8F09-4A904477E668}" dt="2024-09-20T07:11:10.746" v="5388" actId="255"/>
        <pc:sldMkLst>
          <pc:docMk/>
          <pc:sldMk cId="500182270" sldId="340"/>
        </pc:sldMkLst>
        <pc:spChg chg="mod">
          <ac:chgData name="Rosli Omar" userId="59eb86c4cbf21ff3" providerId="LiveId" clId="{54F7BC2E-1D2B-4CD3-8F09-4A904477E668}" dt="2024-09-18T07:43:57.207" v="4806" actId="26606"/>
          <ac:spMkLst>
            <pc:docMk/>
            <pc:sldMk cId="500182270" sldId="340"/>
            <ac:spMk id="2" creationId="{B0C66288-2729-EEA5-05A1-4AD6C51C4F2C}"/>
          </ac:spMkLst>
        </pc:spChg>
        <pc:spChg chg="del">
          <ac:chgData name="Rosli Omar" userId="59eb86c4cbf21ff3" providerId="LiveId" clId="{54F7BC2E-1D2B-4CD3-8F09-4A904477E668}" dt="2024-09-18T07:43:50.671" v="4803" actId="931"/>
          <ac:spMkLst>
            <pc:docMk/>
            <pc:sldMk cId="500182270" sldId="340"/>
            <ac:spMk id="3" creationId="{6AD10A20-1D9F-C3D3-16A5-FB314521D0F1}"/>
          </ac:spMkLst>
        </pc:spChg>
        <pc:spChg chg="mod">
          <ac:chgData name="Rosli Omar" userId="59eb86c4cbf21ff3" providerId="LiveId" clId="{54F7BC2E-1D2B-4CD3-8F09-4A904477E668}" dt="2024-09-20T07:11:10.746" v="5388" actId="255"/>
          <ac:spMkLst>
            <pc:docMk/>
            <pc:sldMk cId="500182270" sldId="340"/>
            <ac:spMk id="4" creationId="{2BE22E7E-BDC3-C546-CBDB-CF087D4B018C}"/>
          </ac:spMkLst>
        </pc:spChg>
        <pc:spChg chg="add del mod">
          <ac:chgData name="Rosli Omar" userId="59eb86c4cbf21ff3" providerId="LiveId" clId="{54F7BC2E-1D2B-4CD3-8F09-4A904477E668}" dt="2024-09-20T07:09:18.075" v="5377" actId="931"/>
          <ac:spMkLst>
            <pc:docMk/>
            <pc:sldMk cId="500182270" sldId="340"/>
            <ac:spMk id="5" creationId="{B2456AF0-5369-A266-B065-76A90FED980F}"/>
          </ac:spMkLst>
        </pc:spChg>
        <pc:spChg chg="add del">
          <ac:chgData name="Rosli Omar" userId="59eb86c4cbf21ff3" providerId="LiveId" clId="{54F7BC2E-1D2B-4CD3-8F09-4A904477E668}" dt="2024-09-20T07:09:27.079" v="5380" actId="26606"/>
          <ac:spMkLst>
            <pc:docMk/>
            <pc:sldMk cId="500182270" sldId="340"/>
            <ac:spMk id="11" creationId="{416A0E3C-60E6-4F39-BC55-5F7C224E1F7C}"/>
          </ac:spMkLst>
        </pc:spChg>
        <pc:spChg chg="add del">
          <ac:chgData name="Rosli Omar" userId="59eb86c4cbf21ff3" providerId="LiveId" clId="{54F7BC2E-1D2B-4CD3-8F09-4A904477E668}" dt="2024-09-20T07:09:27.079" v="5380" actId="26606"/>
          <ac:spMkLst>
            <pc:docMk/>
            <pc:sldMk cId="500182270" sldId="340"/>
            <ac:spMk id="15" creationId="{E844E128-FF69-4E9F-8327-6B504B3C5AE1}"/>
          </ac:spMkLst>
        </pc:spChg>
        <pc:spChg chg="add">
          <ac:chgData name="Rosli Omar" userId="59eb86c4cbf21ff3" providerId="LiveId" clId="{54F7BC2E-1D2B-4CD3-8F09-4A904477E668}" dt="2024-09-20T07:09:27.079" v="5380" actId="26606"/>
          <ac:spMkLst>
            <pc:docMk/>
            <pc:sldMk cId="500182270" sldId="340"/>
            <ac:spMk id="22" creationId="{416A0E3C-60E6-4F39-BC55-5F7C224E1F7C}"/>
          </ac:spMkLst>
        </pc:spChg>
        <pc:spChg chg="add">
          <ac:chgData name="Rosli Omar" userId="59eb86c4cbf21ff3" providerId="LiveId" clId="{54F7BC2E-1D2B-4CD3-8F09-4A904477E668}" dt="2024-09-20T07:09:27.079" v="5380" actId="26606"/>
          <ac:spMkLst>
            <pc:docMk/>
            <pc:sldMk cId="500182270" sldId="340"/>
            <ac:spMk id="26" creationId="{E844E128-FF69-4E9F-8327-6B504B3C5AE1}"/>
          </ac:spMkLst>
        </pc:spChg>
        <pc:picChg chg="add del mod ord">
          <ac:chgData name="Rosli Omar" userId="59eb86c4cbf21ff3" providerId="LiveId" clId="{54F7BC2E-1D2B-4CD3-8F09-4A904477E668}" dt="2024-09-20T07:08:51.719" v="5376" actId="478"/>
          <ac:picMkLst>
            <pc:docMk/>
            <pc:sldMk cId="500182270" sldId="340"/>
            <ac:picMk id="6" creationId="{A3601CFD-44BA-AECA-8571-3CAE4B75A59A}"/>
          </ac:picMkLst>
        </pc:picChg>
        <pc:picChg chg="add mod">
          <ac:chgData name="Rosli Omar" userId="59eb86c4cbf21ff3" providerId="LiveId" clId="{54F7BC2E-1D2B-4CD3-8F09-4A904477E668}" dt="2024-09-20T07:09:27.079" v="5380" actId="26606"/>
          <ac:picMkLst>
            <pc:docMk/>
            <pc:sldMk cId="500182270" sldId="340"/>
            <ac:picMk id="8" creationId="{F2E9B4CE-9A25-183C-B12D-59786CF5B66B}"/>
          </ac:picMkLst>
        </pc:picChg>
        <pc:cxnChg chg="add del">
          <ac:chgData name="Rosli Omar" userId="59eb86c4cbf21ff3" providerId="LiveId" clId="{54F7BC2E-1D2B-4CD3-8F09-4A904477E668}" dt="2024-09-20T07:09:27.079" v="5380" actId="26606"/>
          <ac:cxnSpMkLst>
            <pc:docMk/>
            <pc:sldMk cId="500182270" sldId="340"/>
            <ac:cxnSpMk id="13" creationId="{C5025DAC-8B93-4160-B017-3A274A5828C0}"/>
          </ac:cxnSpMkLst>
        </pc:cxnChg>
        <pc:cxnChg chg="add del">
          <ac:chgData name="Rosli Omar" userId="59eb86c4cbf21ff3" providerId="LiveId" clId="{54F7BC2E-1D2B-4CD3-8F09-4A904477E668}" dt="2024-09-20T07:09:27.079" v="5380" actId="26606"/>
          <ac:cxnSpMkLst>
            <pc:docMk/>
            <pc:sldMk cId="500182270" sldId="340"/>
            <ac:cxnSpMk id="17" creationId="{055CEADF-09EA-423C-8C45-F94AF44D5AF0}"/>
          </ac:cxnSpMkLst>
        </pc:cxnChg>
        <pc:cxnChg chg="add">
          <ac:chgData name="Rosli Omar" userId="59eb86c4cbf21ff3" providerId="LiveId" clId="{54F7BC2E-1D2B-4CD3-8F09-4A904477E668}" dt="2024-09-20T07:09:27.079" v="5380" actId="26606"/>
          <ac:cxnSpMkLst>
            <pc:docMk/>
            <pc:sldMk cId="500182270" sldId="340"/>
            <ac:cxnSpMk id="24" creationId="{C5025DAC-8B93-4160-B017-3A274A5828C0}"/>
          </ac:cxnSpMkLst>
        </pc:cxnChg>
        <pc:cxnChg chg="add">
          <ac:chgData name="Rosli Omar" userId="59eb86c4cbf21ff3" providerId="LiveId" clId="{54F7BC2E-1D2B-4CD3-8F09-4A904477E668}" dt="2024-09-20T07:09:27.079" v="5380" actId="26606"/>
          <ac:cxnSpMkLst>
            <pc:docMk/>
            <pc:sldMk cId="500182270" sldId="340"/>
            <ac:cxnSpMk id="28" creationId="{055CEADF-09EA-423C-8C45-F94AF44D5AF0}"/>
          </ac:cxnSpMkLst>
        </pc:cxnChg>
      </pc:sldChg>
      <pc:sldChg chg="addSp delSp modSp new mod setBg">
        <pc:chgData name="Rosli Omar" userId="59eb86c4cbf21ff3" providerId="LiveId" clId="{54F7BC2E-1D2B-4CD3-8F09-4A904477E668}" dt="2024-09-20T09:52:22.698" v="5511" actId="27636"/>
        <pc:sldMkLst>
          <pc:docMk/>
          <pc:sldMk cId="1985203367" sldId="341"/>
        </pc:sldMkLst>
        <pc:spChg chg="mod">
          <ac:chgData name="Rosli Omar" userId="59eb86c4cbf21ff3" providerId="LiveId" clId="{54F7BC2E-1D2B-4CD3-8F09-4A904477E668}" dt="2024-09-20T09:20:00.278" v="5464" actId="26606"/>
          <ac:spMkLst>
            <pc:docMk/>
            <pc:sldMk cId="1985203367" sldId="341"/>
            <ac:spMk id="2" creationId="{1ADEBDB8-9C32-1239-A6C4-BEF10F17BE46}"/>
          </ac:spMkLst>
        </pc:spChg>
        <pc:spChg chg="del">
          <ac:chgData name="Rosli Omar" userId="59eb86c4cbf21ff3" providerId="LiveId" clId="{54F7BC2E-1D2B-4CD3-8F09-4A904477E668}" dt="2024-09-18T14:07:31.317" v="5048"/>
          <ac:spMkLst>
            <pc:docMk/>
            <pc:sldMk cId="1985203367" sldId="341"/>
            <ac:spMk id="3" creationId="{E4F1E0A1-3D7B-8816-04BE-BB3FEB5DF76D}"/>
          </ac:spMkLst>
        </pc:spChg>
        <pc:spChg chg="mod">
          <ac:chgData name="Rosli Omar" userId="59eb86c4cbf21ff3" providerId="LiveId" clId="{54F7BC2E-1D2B-4CD3-8F09-4A904477E668}" dt="2024-09-20T09:52:22.698" v="5511" actId="27636"/>
          <ac:spMkLst>
            <pc:docMk/>
            <pc:sldMk cId="1985203367" sldId="341"/>
            <ac:spMk id="4" creationId="{843B07A3-73FE-BAA8-139E-6D93BDCD7005}"/>
          </ac:spMkLst>
        </pc:spChg>
        <pc:spChg chg="add del mod">
          <ac:chgData name="Rosli Omar" userId="59eb86c4cbf21ff3" providerId="LiveId" clId="{54F7BC2E-1D2B-4CD3-8F09-4A904477E668}" dt="2024-09-20T09:19:30.857" v="5461"/>
          <ac:spMkLst>
            <pc:docMk/>
            <pc:sldMk cId="1985203367" sldId="341"/>
            <ac:spMk id="6" creationId="{E1820DA3-2024-94FB-D96C-CD570014F7F9}"/>
          </ac:spMkLst>
        </pc:spChg>
        <pc:spChg chg="add">
          <ac:chgData name="Rosli Omar" userId="59eb86c4cbf21ff3" providerId="LiveId" clId="{54F7BC2E-1D2B-4CD3-8F09-4A904477E668}" dt="2024-09-20T09:20:00.278" v="5464" actId="26606"/>
          <ac:spMkLst>
            <pc:docMk/>
            <pc:sldMk cId="1985203367" sldId="341"/>
            <ac:spMk id="13" creationId="{416A0E3C-60E6-4F39-BC55-5F7C224E1F7C}"/>
          </ac:spMkLst>
        </pc:spChg>
        <pc:spChg chg="add">
          <ac:chgData name="Rosli Omar" userId="59eb86c4cbf21ff3" providerId="LiveId" clId="{54F7BC2E-1D2B-4CD3-8F09-4A904477E668}" dt="2024-09-20T09:20:00.278" v="5464" actId="26606"/>
          <ac:spMkLst>
            <pc:docMk/>
            <pc:sldMk cId="1985203367" sldId="341"/>
            <ac:spMk id="17" creationId="{0AB6E427-3F73-4C06-A5D5-AE52C3883B50}"/>
          </ac:spMkLst>
        </pc:spChg>
        <pc:spChg chg="add">
          <ac:chgData name="Rosli Omar" userId="59eb86c4cbf21ff3" providerId="LiveId" clId="{54F7BC2E-1D2B-4CD3-8F09-4A904477E668}" dt="2024-09-20T09:20:00.278" v="5464" actId="26606"/>
          <ac:spMkLst>
            <pc:docMk/>
            <pc:sldMk cId="1985203367" sldId="341"/>
            <ac:spMk id="19" creationId="{D8C9BDAA-0390-4B39-9B5C-BC95E5120DA4}"/>
          </ac:spMkLst>
        </pc:spChg>
        <pc:picChg chg="add del mod">
          <ac:chgData name="Rosli Omar" userId="59eb86c4cbf21ff3" providerId="LiveId" clId="{54F7BC2E-1D2B-4CD3-8F09-4A904477E668}" dt="2024-09-20T09:19:28.587" v="5460" actId="478"/>
          <ac:picMkLst>
            <pc:docMk/>
            <pc:sldMk cId="1985203367" sldId="341"/>
            <ac:picMk id="5" creationId="{28E75D52-D5DE-7B7B-E2B4-92C39D3189BB}"/>
          </ac:picMkLst>
        </pc:picChg>
        <pc:picChg chg="add mod">
          <ac:chgData name="Rosli Omar" userId="59eb86c4cbf21ff3" providerId="LiveId" clId="{54F7BC2E-1D2B-4CD3-8F09-4A904477E668}" dt="2024-09-20T09:20:00.278" v="5464" actId="26606"/>
          <ac:picMkLst>
            <pc:docMk/>
            <pc:sldMk cId="1985203367" sldId="341"/>
            <ac:picMk id="8" creationId="{29B1876D-1D06-872F-FD27-C6F6ECDBC63D}"/>
          </ac:picMkLst>
        </pc:picChg>
        <pc:cxnChg chg="add">
          <ac:chgData name="Rosli Omar" userId="59eb86c4cbf21ff3" providerId="LiveId" clId="{54F7BC2E-1D2B-4CD3-8F09-4A904477E668}" dt="2024-09-20T09:20:00.278" v="5464" actId="26606"/>
          <ac:cxnSpMkLst>
            <pc:docMk/>
            <pc:sldMk cId="1985203367" sldId="341"/>
            <ac:cxnSpMk id="15" creationId="{C5025DAC-8B93-4160-B017-3A274A5828C0}"/>
          </ac:cxnSpMkLst>
        </pc:cxnChg>
        <pc:cxnChg chg="add">
          <ac:chgData name="Rosli Omar" userId="59eb86c4cbf21ff3" providerId="LiveId" clId="{54F7BC2E-1D2B-4CD3-8F09-4A904477E668}" dt="2024-09-20T09:20:00.278" v="5464" actId="26606"/>
          <ac:cxnSpMkLst>
            <pc:docMk/>
            <pc:sldMk cId="1985203367" sldId="341"/>
            <ac:cxnSpMk id="21" creationId="{E04A321A-A039-4720-87B4-66A4210E0D57}"/>
          </ac:cxnSpMkLst>
        </pc:cxnChg>
      </pc:sldChg>
      <pc:sldChg chg="modSp add del mod setBg">
        <pc:chgData name="Rosli Omar" userId="59eb86c4cbf21ff3" providerId="LiveId" clId="{54F7BC2E-1D2B-4CD3-8F09-4A904477E668}" dt="2024-09-18T14:04:14.362" v="4934" actId="47"/>
        <pc:sldMkLst>
          <pc:docMk/>
          <pc:sldMk cId="1987517085" sldId="341"/>
        </pc:sldMkLst>
        <pc:spChg chg="mod">
          <ac:chgData name="Rosli Omar" userId="59eb86c4cbf21ff3" providerId="LiveId" clId="{54F7BC2E-1D2B-4CD3-8F09-4A904477E668}" dt="2024-09-18T14:02:08.944" v="4929" actId="20577"/>
          <ac:spMkLst>
            <pc:docMk/>
            <pc:sldMk cId="1987517085" sldId="341"/>
            <ac:spMk id="4" creationId="{67A76990-FE13-9597-EDBD-7DEBCDB108C0}"/>
          </ac:spMkLst>
        </pc:spChg>
      </pc:sldChg>
      <pc:sldChg chg="modSp add del mod setBg">
        <pc:chgData name="Rosli Omar" userId="59eb86c4cbf21ff3" providerId="LiveId" clId="{54F7BC2E-1D2B-4CD3-8F09-4A904477E668}" dt="2024-09-18T14:03:38.315" v="4933" actId="47"/>
        <pc:sldMkLst>
          <pc:docMk/>
          <pc:sldMk cId="2215628712" sldId="342"/>
        </pc:sldMkLst>
        <pc:spChg chg="mod">
          <ac:chgData name="Rosli Omar" userId="59eb86c4cbf21ff3" providerId="LiveId" clId="{54F7BC2E-1D2B-4CD3-8F09-4A904477E668}" dt="2024-09-18T14:02:43.772" v="4932" actId="27636"/>
          <ac:spMkLst>
            <pc:docMk/>
            <pc:sldMk cId="2215628712" sldId="342"/>
            <ac:spMk id="4" creationId="{67A76990-FE13-9597-EDBD-7DEBCDB108C0}"/>
          </ac:spMkLst>
        </pc:spChg>
      </pc:sldChg>
      <pc:sldChg chg="modSp new mod">
        <pc:chgData name="Rosli Omar" userId="59eb86c4cbf21ff3" providerId="LiveId" clId="{54F7BC2E-1D2B-4CD3-8F09-4A904477E668}" dt="2024-09-18T14:49:21.650" v="5219" actId="27636"/>
        <pc:sldMkLst>
          <pc:docMk/>
          <pc:sldMk cId="2431783001" sldId="342"/>
        </pc:sldMkLst>
        <pc:spChg chg="mod">
          <ac:chgData name="Rosli Omar" userId="59eb86c4cbf21ff3" providerId="LiveId" clId="{54F7BC2E-1D2B-4CD3-8F09-4A904477E668}" dt="2024-09-18T14:49:21.650" v="5219" actId="27636"/>
          <ac:spMkLst>
            <pc:docMk/>
            <pc:sldMk cId="2431783001" sldId="342"/>
            <ac:spMk id="2" creationId="{2510C653-BB62-6ECF-9642-D61AAC6952B9}"/>
          </ac:spMkLst>
        </pc:spChg>
      </pc:sldChg>
      <pc:sldChg chg="addSp delSp modSp new mod setBg setClrOvrMap">
        <pc:chgData name="Rosli Omar" userId="59eb86c4cbf21ff3" providerId="LiveId" clId="{54F7BC2E-1D2B-4CD3-8F09-4A904477E668}" dt="2024-09-22T04:16:10.408" v="5796" actId="14100"/>
        <pc:sldMkLst>
          <pc:docMk/>
          <pc:sldMk cId="3127749233" sldId="343"/>
        </pc:sldMkLst>
        <pc:spChg chg="mod">
          <ac:chgData name="Rosli Omar" userId="59eb86c4cbf21ff3" providerId="LiveId" clId="{54F7BC2E-1D2B-4CD3-8F09-4A904477E668}" dt="2024-09-22T04:13:53.844" v="5775" actId="14100"/>
          <ac:spMkLst>
            <pc:docMk/>
            <pc:sldMk cId="3127749233" sldId="343"/>
            <ac:spMk id="2" creationId="{6BEEB01B-DC57-55A8-41E3-ED7555A1D3A6}"/>
          </ac:spMkLst>
        </pc:spChg>
        <pc:spChg chg="del">
          <ac:chgData name="Rosli Omar" userId="59eb86c4cbf21ff3" providerId="LiveId" clId="{54F7BC2E-1D2B-4CD3-8F09-4A904477E668}" dt="2024-09-22T04:13:23.132" v="5771"/>
          <ac:spMkLst>
            <pc:docMk/>
            <pc:sldMk cId="3127749233" sldId="343"/>
            <ac:spMk id="3" creationId="{CAD105D5-3DF6-2CC1-4828-4BB1E5D51483}"/>
          </ac:spMkLst>
        </pc:spChg>
        <pc:spChg chg="mod">
          <ac:chgData name="Rosli Omar" userId="59eb86c4cbf21ff3" providerId="LiveId" clId="{54F7BC2E-1D2B-4CD3-8F09-4A904477E668}" dt="2024-09-22T04:16:10.408" v="5796" actId="14100"/>
          <ac:spMkLst>
            <pc:docMk/>
            <pc:sldMk cId="3127749233" sldId="343"/>
            <ac:spMk id="4" creationId="{E672179E-5895-1319-F87E-4A3FF93EA55A}"/>
          </ac:spMkLst>
        </pc:spChg>
        <pc:spChg chg="add">
          <ac:chgData name="Rosli Omar" userId="59eb86c4cbf21ff3" providerId="LiveId" clId="{54F7BC2E-1D2B-4CD3-8F09-4A904477E668}" dt="2024-09-22T04:13:34.187" v="5774" actId="26606"/>
          <ac:spMkLst>
            <pc:docMk/>
            <pc:sldMk cId="3127749233" sldId="343"/>
            <ac:spMk id="11" creationId="{416A0E3C-60E6-4F39-BC55-5F7C224E1F7C}"/>
          </ac:spMkLst>
        </pc:spChg>
        <pc:spChg chg="add">
          <ac:chgData name="Rosli Omar" userId="59eb86c4cbf21ff3" providerId="LiveId" clId="{54F7BC2E-1D2B-4CD3-8F09-4A904477E668}" dt="2024-09-22T04:13:34.187" v="5774" actId="26606"/>
          <ac:spMkLst>
            <pc:docMk/>
            <pc:sldMk cId="3127749233" sldId="343"/>
            <ac:spMk id="15" creationId="{E844E128-FF69-4E9F-8327-6B504B3C5AE1}"/>
          </ac:spMkLst>
        </pc:spChg>
        <pc:picChg chg="add mod ord">
          <ac:chgData name="Rosli Omar" userId="59eb86c4cbf21ff3" providerId="LiveId" clId="{54F7BC2E-1D2B-4CD3-8F09-4A904477E668}" dt="2024-09-22T04:13:34.187" v="5774" actId="26606"/>
          <ac:picMkLst>
            <pc:docMk/>
            <pc:sldMk cId="3127749233" sldId="343"/>
            <ac:picMk id="6" creationId="{320292F0-7CA8-FE55-5F17-62965CB0DDFD}"/>
          </ac:picMkLst>
        </pc:picChg>
        <pc:cxnChg chg="add">
          <ac:chgData name="Rosli Omar" userId="59eb86c4cbf21ff3" providerId="LiveId" clId="{54F7BC2E-1D2B-4CD3-8F09-4A904477E668}" dt="2024-09-22T04:13:34.187" v="5774" actId="26606"/>
          <ac:cxnSpMkLst>
            <pc:docMk/>
            <pc:sldMk cId="3127749233" sldId="343"/>
            <ac:cxnSpMk id="13" creationId="{C5025DAC-8B93-4160-B017-3A274A5828C0}"/>
          </ac:cxnSpMkLst>
        </pc:cxnChg>
        <pc:cxnChg chg="add">
          <ac:chgData name="Rosli Omar" userId="59eb86c4cbf21ff3" providerId="LiveId" clId="{54F7BC2E-1D2B-4CD3-8F09-4A904477E668}" dt="2024-09-22T04:13:34.187" v="5774" actId="26606"/>
          <ac:cxnSpMkLst>
            <pc:docMk/>
            <pc:sldMk cId="3127749233" sldId="343"/>
            <ac:cxnSpMk id="17" creationId="{055CEADF-09EA-423C-8C45-F94AF44D5AF0}"/>
          </ac:cxnSpMkLst>
        </pc:cxnChg>
      </pc:sldChg>
      <pc:sldMasterChg chg="del delSldLayout">
        <pc:chgData name="Rosli Omar" userId="59eb86c4cbf21ff3" providerId="LiveId" clId="{54F7BC2E-1D2B-4CD3-8F09-4A904477E668}" dt="2024-09-13T08:11:59.003" v="0" actId="26606"/>
        <pc:sldMasterMkLst>
          <pc:docMk/>
          <pc:sldMasterMk cId="2207555672" sldId="2147483686"/>
        </pc:sldMasterMkLst>
        <pc:sldLayoutChg chg="del">
          <pc:chgData name="Rosli Omar" userId="59eb86c4cbf21ff3" providerId="LiveId" clId="{54F7BC2E-1D2B-4CD3-8F09-4A904477E668}" dt="2024-09-13T08:11:59.003" v="0" actId="26606"/>
          <pc:sldLayoutMkLst>
            <pc:docMk/>
            <pc:sldMasterMk cId="2207555672" sldId="2147483686"/>
            <pc:sldLayoutMk cId="4269197532" sldId="2147483675"/>
          </pc:sldLayoutMkLst>
        </pc:sldLayoutChg>
        <pc:sldLayoutChg chg="del">
          <pc:chgData name="Rosli Omar" userId="59eb86c4cbf21ff3" providerId="LiveId" clId="{54F7BC2E-1D2B-4CD3-8F09-4A904477E668}" dt="2024-09-13T08:11:59.003" v="0" actId="26606"/>
          <pc:sldLayoutMkLst>
            <pc:docMk/>
            <pc:sldMasterMk cId="2207555672" sldId="2147483686"/>
            <pc:sldLayoutMk cId="2879366896" sldId="2147483676"/>
          </pc:sldLayoutMkLst>
        </pc:sldLayoutChg>
        <pc:sldLayoutChg chg="del">
          <pc:chgData name="Rosli Omar" userId="59eb86c4cbf21ff3" providerId="LiveId" clId="{54F7BC2E-1D2B-4CD3-8F09-4A904477E668}" dt="2024-09-13T08:11:59.003" v="0" actId="26606"/>
          <pc:sldLayoutMkLst>
            <pc:docMk/>
            <pc:sldMasterMk cId="2207555672" sldId="2147483686"/>
            <pc:sldLayoutMk cId="2769285452" sldId="2147483677"/>
          </pc:sldLayoutMkLst>
        </pc:sldLayoutChg>
        <pc:sldLayoutChg chg="del">
          <pc:chgData name="Rosli Omar" userId="59eb86c4cbf21ff3" providerId="LiveId" clId="{54F7BC2E-1D2B-4CD3-8F09-4A904477E668}" dt="2024-09-13T08:11:59.003" v="0" actId="26606"/>
          <pc:sldLayoutMkLst>
            <pc:docMk/>
            <pc:sldMasterMk cId="2207555672" sldId="2147483686"/>
            <pc:sldLayoutMk cId="1273932633" sldId="2147483678"/>
          </pc:sldLayoutMkLst>
        </pc:sldLayoutChg>
        <pc:sldLayoutChg chg="del">
          <pc:chgData name="Rosli Omar" userId="59eb86c4cbf21ff3" providerId="LiveId" clId="{54F7BC2E-1D2B-4CD3-8F09-4A904477E668}" dt="2024-09-13T08:11:59.003" v="0" actId="26606"/>
          <pc:sldLayoutMkLst>
            <pc:docMk/>
            <pc:sldMasterMk cId="2207555672" sldId="2147483686"/>
            <pc:sldLayoutMk cId="47394771" sldId="2147483679"/>
          </pc:sldLayoutMkLst>
        </pc:sldLayoutChg>
        <pc:sldLayoutChg chg="del">
          <pc:chgData name="Rosli Omar" userId="59eb86c4cbf21ff3" providerId="LiveId" clId="{54F7BC2E-1D2B-4CD3-8F09-4A904477E668}" dt="2024-09-13T08:11:59.003" v="0" actId="26606"/>
          <pc:sldLayoutMkLst>
            <pc:docMk/>
            <pc:sldMasterMk cId="2207555672" sldId="2147483686"/>
            <pc:sldLayoutMk cId="3989908286" sldId="2147483680"/>
          </pc:sldLayoutMkLst>
        </pc:sldLayoutChg>
        <pc:sldLayoutChg chg="del">
          <pc:chgData name="Rosli Omar" userId="59eb86c4cbf21ff3" providerId="LiveId" clId="{54F7BC2E-1D2B-4CD3-8F09-4A904477E668}" dt="2024-09-13T08:11:59.003" v="0" actId="26606"/>
          <pc:sldLayoutMkLst>
            <pc:docMk/>
            <pc:sldMasterMk cId="2207555672" sldId="2147483686"/>
            <pc:sldLayoutMk cId="2290402846" sldId="2147483681"/>
          </pc:sldLayoutMkLst>
        </pc:sldLayoutChg>
        <pc:sldLayoutChg chg="del">
          <pc:chgData name="Rosli Omar" userId="59eb86c4cbf21ff3" providerId="LiveId" clId="{54F7BC2E-1D2B-4CD3-8F09-4A904477E668}" dt="2024-09-13T08:11:59.003" v="0" actId="26606"/>
          <pc:sldLayoutMkLst>
            <pc:docMk/>
            <pc:sldMasterMk cId="2207555672" sldId="2147483686"/>
            <pc:sldLayoutMk cId="977528832" sldId="2147483682"/>
          </pc:sldLayoutMkLst>
        </pc:sldLayoutChg>
        <pc:sldLayoutChg chg="del">
          <pc:chgData name="Rosli Omar" userId="59eb86c4cbf21ff3" providerId="LiveId" clId="{54F7BC2E-1D2B-4CD3-8F09-4A904477E668}" dt="2024-09-13T08:11:59.003" v="0" actId="26606"/>
          <pc:sldLayoutMkLst>
            <pc:docMk/>
            <pc:sldMasterMk cId="2207555672" sldId="2147483686"/>
            <pc:sldLayoutMk cId="591606223" sldId="2147483683"/>
          </pc:sldLayoutMkLst>
        </pc:sldLayoutChg>
        <pc:sldLayoutChg chg="del">
          <pc:chgData name="Rosli Omar" userId="59eb86c4cbf21ff3" providerId="LiveId" clId="{54F7BC2E-1D2B-4CD3-8F09-4A904477E668}" dt="2024-09-13T08:11:59.003" v="0" actId="26606"/>
          <pc:sldLayoutMkLst>
            <pc:docMk/>
            <pc:sldMasterMk cId="2207555672" sldId="2147483686"/>
            <pc:sldLayoutMk cId="1930169516" sldId="2147483684"/>
          </pc:sldLayoutMkLst>
        </pc:sldLayoutChg>
        <pc:sldLayoutChg chg="del">
          <pc:chgData name="Rosli Omar" userId="59eb86c4cbf21ff3" providerId="LiveId" clId="{54F7BC2E-1D2B-4CD3-8F09-4A904477E668}" dt="2024-09-13T08:11:59.003" v="0" actId="26606"/>
          <pc:sldLayoutMkLst>
            <pc:docMk/>
            <pc:sldMasterMk cId="2207555672" sldId="2147483686"/>
            <pc:sldLayoutMk cId="3365537849" sldId="2147483685"/>
          </pc:sldLayoutMkLst>
        </pc:sldLayoutChg>
      </pc:sldMasterChg>
      <pc:sldMasterChg chg="add addSldLayout">
        <pc:chgData name="Rosli Omar" userId="59eb86c4cbf21ff3" providerId="LiveId" clId="{54F7BC2E-1D2B-4CD3-8F09-4A904477E668}" dt="2024-09-13T08:11:59.003" v="0" actId="26606"/>
        <pc:sldMasterMkLst>
          <pc:docMk/>
          <pc:sldMasterMk cId="381944890" sldId="2147483749"/>
        </pc:sldMasterMkLst>
        <pc:sldLayoutChg chg="add">
          <pc:chgData name="Rosli Omar" userId="59eb86c4cbf21ff3" providerId="LiveId" clId="{54F7BC2E-1D2B-4CD3-8F09-4A904477E668}" dt="2024-09-13T08:11:59.003" v="0" actId="26606"/>
          <pc:sldLayoutMkLst>
            <pc:docMk/>
            <pc:sldMasterMk cId="381944890" sldId="2147483749"/>
            <pc:sldLayoutMk cId="3287355970" sldId="2147483738"/>
          </pc:sldLayoutMkLst>
        </pc:sldLayoutChg>
        <pc:sldLayoutChg chg="add">
          <pc:chgData name="Rosli Omar" userId="59eb86c4cbf21ff3" providerId="LiveId" clId="{54F7BC2E-1D2B-4CD3-8F09-4A904477E668}" dt="2024-09-13T08:11:59.003" v="0" actId="26606"/>
          <pc:sldLayoutMkLst>
            <pc:docMk/>
            <pc:sldMasterMk cId="381944890" sldId="2147483749"/>
            <pc:sldLayoutMk cId="1838193429" sldId="2147483739"/>
          </pc:sldLayoutMkLst>
        </pc:sldLayoutChg>
        <pc:sldLayoutChg chg="add">
          <pc:chgData name="Rosli Omar" userId="59eb86c4cbf21ff3" providerId="LiveId" clId="{54F7BC2E-1D2B-4CD3-8F09-4A904477E668}" dt="2024-09-13T08:11:59.003" v="0" actId="26606"/>
          <pc:sldLayoutMkLst>
            <pc:docMk/>
            <pc:sldMasterMk cId="381944890" sldId="2147483749"/>
            <pc:sldLayoutMk cId="1269667113" sldId="2147483740"/>
          </pc:sldLayoutMkLst>
        </pc:sldLayoutChg>
        <pc:sldLayoutChg chg="add">
          <pc:chgData name="Rosli Omar" userId="59eb86c4cbf21ff3" providerId="LiveId" clId="{54F7BC2E-1D2B-4CD3-8F09-4A904477E668}" dt="2024-09-13T08:11:59.003" v="0" actId="26606"/>
          <pc:sldLayoutMkLst>
            <pc:docMk/>
            <pc:sldMasterMk cId="381944890" sldId="2147483749"/>
            <pc:sldLayoutMk cId="3405285228" sldId="2147483741"/>
          </pc:sldLayoutMkLst>
        </pc:sldLayoutChg>
        <pc:sldLayoutChg chg="add">
          <pc:chgData name="Rosli Omar" userId="59eb86c4cbf21ff3" providerId="LiveId" clId="{54F7BC2E-1D2B-4CD3-8F09-4A904477E668}" dt="2024-09-13T08:11:59.003" v="0" actId="26606"/>
          <pc:sldLayoutMkLst>
            <pc:docMk/>
            <pc:sldMasterMk cId="381944890" sldId="2147483749"/>
            <pc:sldLayoutMk cId="419445989" sldId="2147483742"/>
          </pc:sldLayoutMkLst>
        </pc:sldLayoutChg>
        <pc:sldLayoutChg chg="add">
          <pc:chgData name="Rosli Omar" userId="59eb86c4cbf21ff3" providerId="LiveId" clId="{54F7BC2E-1D2B-4CD3-8F09-4A904477E668}" dt="2024-09-13T08:11:59.003" v="0" actId="26606"/>
          <pc:sldLayoutMkLst>
            <pc:docMk/>
            <pc:sldMasterMk cId="381944890" sldId="2147483749"/>
            <pc:sldLayoutMk cId="4179690451" sldId="2147483743"/>
          </pc:sldLayoutMkLst>
        </pc:sldLayoutChg>
        <pc:sldLayoutChg chg="add">
          <pc:chgData name="Rosli Omar" userId="59eb86c4cbf21ff3" providerId="LiveId" clId="{54F7BC2E-1D2B-4CD3-8F09-4A904477E668}" dt="2024-09-13T08:11:59.003" v="0" actId="26606"/>
          <pc:sldLayoutMkLst>
            <pc:docMk/>
            <pc:sldMasterMk cId="381944890" sldId="2147483749"/>
            <pc:sldLayoutMk cId="2141724491" sldId="2147483744"/>
          </pc:sldLayoutMkLst>
        </pc:sldLayoutChg>
        <pc:sldLayoutChg chg="add">
          <pc:chgData name="Rosli Omar" userId="59eb86c4cbf21ff3" providerId="LiveId" clId="{54F7BC2E-1D2B-4CD3-8F09-4A904477E668}" dt="2024-09-13T08:11:59.003" v="0" actId="26606"/>
          <pc:sldLayoutMkLst>
            <pc:docMk/>
            <pc:sldMasterMk cId="381944890" sldId="2147483749"/>
            <pc:sldLayoutMk cId="1581114302" sldId="2147483745"/>
          </pc:sldLayoutMkLst>
        </pc:sldLayoutChg>
        <pc:sldLayoutChg chg="add">
          <pc:chgData name="Rosli Omar" userId="59eb86c4cbf21ff3" providerId="LiveId" clId="{54F7BC2E-1D2B-4CD3-8F09-4A904477E668}" dt="2024-09-13T08:11:59.003" v="0" actId="26606"/>
          <pc:sldLayoutMkLst>
            <pc:docMk/>
            <pc:sldMasterMk cId="381944890" sldId="2147483749"/>
            <pc:sldLayoutMk cId="2939579736" sldId="2147483746"/>
          </pc:sldLayoutMkLst>
        </pc:sldLayoutChg>
        <pc:sldLayoutChg chg="add">
          <pc:chgData name="Rosli Omar" userId="59eb86c4cbf21ff3" providerId="LiveId" clId="{54F7BC2E-1D2B-4CD3-8F09-4A904477E668}" dt="2024-09-13T08:11:59.003" v="0" actId="26606"/>
          <pc:sldLayoutMkLst>
            <pc:docMk/>
            <pc:sldMasterMk cId="381944890" sldId="2147483749"/>
            <pc:sldLayoutMk cId="4124536031" sldId="2147483747"/>
          </pc:sldLayoutMkLst>
        </pc:sldLayoutChg>
        <pc:sldLayoutChg chg="add">
          <pc:chgData name="Rosli Omar" userId="59eb86c4cbf21ff3" providerId="LiveId" clId="{54F7BC2E-1D2B-4CD3-8F09-4A904477E668}" dt="2024-09-13T08:11:59.003" v="0" actId="26606"/>
          <pc:sldLayoutMkLst>
            <pc:docMk/>
            <pc:sldMasterMk cId="381944890" sldId="2147483749"/>
            <pc:sldLayoutMk cId="2298949544" sldId="2147483748"/>
          </pc:sldLayoutMkLst>
        </pc:sldLayoutChg>
      </pc:sldMaster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9E3965E-AC41-4711-9D10-E25ABB132D86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90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645152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F5DC8C3-BA5F-4EED-BB9A-A14272BD82A1}"/>
              </a:ext>
            </a:extLst>
          </p:cNvPr>
          <p:cNvCxnSpPr/>
          <p:nvPr/>
        </p:nvCxnSpPr>
        <p:spPr>
          <a:xfrm>
            <a:off x="1207658" y="4474741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25CCF1-92C0-4AF3-BFAF-492163191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4DA70-C731-4C70-880D-CCD4705E623C}" type="datetime1">
              <a:rPr lang="en-US" smtClean="0"/>
              <a:t>9/22/2024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1A78A9-3DFF-4937-A9F2-5D8CF495F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AEB271-5CC0-4759-BC6E-8BE53AB22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17244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D5506EE-1026-4F35-9ACC-BD05BE0F9B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2A279-0833-481D-8C56-F67FD0AC6C50}" type="datetime1">
              <a:rPr lang="en-US" smtClean="0"/>
              <a:t>9/22/2024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7696E5F-8D95-4450-AE52-5438E6EDE2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99B2253-74CC-409E-BEB0-F8EFCFCB56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52852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1B68A5B-D9FA-424B-A4EB-30E7223836B3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F33D6B0-F070-45C4-A472-19F432BE39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87DA83-5663-4C9C-B9AA-0B40A3DAFF81}" type="datetime1">
              <a:rPr lang="en-US" smtClean="0"/>
              <a:t>9/22/2024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975399F-DAB2-410D-967F-ED17E6F79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762A46F-6BE5-4D12-9412-5CA7672EA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96904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54D8B55-9EA8-4B81-8E84-9B93B0A27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1D723-8F53-4F53-90B0-1982A396982E}" type="datetime1">
              <a:rPr lang="en-US" smtClean="0"/>
              <a:t>9/22/2024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62CA021-2578-47CB-822C-BDDFF7223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4AAB51D-4141-4682-9375-DAFD5FB9D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11143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585C21A-8B93-4657-B5DF-7EAEAD3BE127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90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663440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59DE2C1-4C52-40A3-8959-27B2C1BEBFF6}"/>
              </a:ext>
            </a:extLst>
          </p:cNvPr>
          <p:cNvCxnSpPr/>
          <p:nvPr/>
        </p:nvCxnSpPr>
        <p:spPr>
          <a:xfrm>
            <a:off x="1207658" y="4485132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AF2E137-EC28-48F8-9198-1F0253902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69AF7-7BEB-44E4-9852-375E34362B5B}" type="datetime1">
              <a:rPr lang="en-US" smtClean="0"/>
              <a:t>9/22/2024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89422CD-6F62-4DD6-89EF-07A60B42D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69C6AFF8-42B4-4D05-969B-9F5FB3355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95797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2120900"/>
            <a:ext cx="4639736" cy="374819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15944" y="2120900"/>
            <a:ext cx="4639736" cy="374819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782D47D-B0DC-4C40-BCC6-BBBA32584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AC38D-0552-4C82-B593-E6124DFADBE2}" type="datetime1">
              <a:rPr lang="en-US" smtClean="0"/>
              <a:t>9/22/2024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4690D34E-7EBD-44B2-83CA-4C126A18D7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2AC511A1-9BBD-42DE-92FB-2AF44F8E9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45360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2057400"/>
            <a:ext cx="4639736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958274"/>
            <a:ext cx="4639736" cy="291082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15944" y="2057400"/>
            <a:ext cx="4639736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15944" y="2958273"/>
            <a:ext cx="4639736" cy="291082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AF8A515-AA94-45D1-9223-5C2272618D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F0F1C-5577-4ACB-BB62-DF8F3C494C7E}" type="datetime1">
              <a:rPr lang="en-US" smtClean="0"/>
              <a:t>9/22/2024</a:t>
            </a:fld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D052F5BC-98E0-4D60-AD67-9547738B7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A38552DC-952E-41EA-AAAF-C2187523C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89495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7392073F-158F-44A3-8913-917AFFC1B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5B394-D9F9-4F0C-B15D-605F45CB9E9F}" type="datetime1">
              <a:rPr lang="en-US" smtClean="0"/>
              <a:t>9/22/2024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EED72207-24CA-42B7-A975-2F8E41CBA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01080F2-251A-4B88-9A62-16F46D724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4459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8E9C91B-7EAD-4562-AB0E-DFB9663AECE3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4E9223F-721F-47BF-9FD5-0F8D12FF0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67345-2558-425A-8533-9BFDBCE15005}" type="datetime1">
              <a:rPr lang="en-US" smtClean="0"/>
              <a:t>9/22/2024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5915714-6BBA-4593-8591-4E26F7D58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06F857-D2E1-44DD-ABDD-EBB739645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73559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/>
        </p:nvSpPr>
        <p:spPr>
          <a:xfrm>
            <a:off x="16" y="0"/>
            <a:ext cx="4654296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3466" y="786383"/>
            <a:ext cx="3517567" cy="2093975"/>
          </a:xfrm>
        </p:spPr>
        <p:txBody>
          <a:bodyPr anchor="b">
            <a:normAutofit/>
          </a:bodyPr>
          <a:lstStyle>
            <a:lvl1pPr>
              <a:lnSpc>
                <a:spcPct val="90000"/>
              </a:lnSpc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58984" y="812799"/>
            <a:ext cx="5928344" cy="52947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3465" y="3043050"/>
            <a:ext cx="3517567" cy="3064505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43464" y="6446520"/>
            <a:ext cx="3517568" cy="365125"/>
          </a:xfrm>
        </p:spPr>
        <p:txBody>
          <a:bodyPr/>
          <a:lstStyle>
            <a:lvl1pPr algn="l">
              <a:defRPr/>
            </a:lvl1pPr>
          </a:lstStyle>
          <a:p>
            <a:fld id="{92BEA474-078D-4E9B-9B14-09A87B19DC46}" type="datetime1">
              <a:rPr lang="en-US" smtClean="0"/>
              <a:t>9/22/2024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458983" y="6446520"/>
            <a:ext cx="5334019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81934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A134939-39C0-4522-A125-A13DFDA66490}"/>
              </a:ext>
            </a:extLst>
          </p:cNvPr>
          <p:cNvSpPr/>
          <p:nvPr/>
        </p:nvSpPr>
        <p:spPr>
          <a:xfrm>
            <a:off x="0" y="4578350"/>
            <a:ext cx="12188825" cy="227965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578350"/>
          </a:xfrm>
          <a:solidFill>
            <a:schemeClr val="bg1">
              <a:lumMod val="85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79" y="4799362"/>
            <a:ext cx="10113645" cy="743682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79" y="5715000"/>
            <a:ext cx="10113264" cy="60960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907D986-8816-4272-A432-0437A28A9828}" type="datetime1">
              <a:rPr lang="en-US" smtClean="0"/>
              <a:t>9/22/2024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6818262" cy="365125"/>
          </a:xfrm>
        </p:spPr>
        <p:txBody>
          <a:bodyPr/>
          <a:lstStyle/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96671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16A0E3C-60E6-4F39-BC55-5F7C224E1F7C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2108201"/>
            <a:ext cx="10058400" cy="3760891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18426" y="6446838"/>
            <a:ext cx="2584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rgbClr val="FFFFFF"/>
                </a:solidFill>
              </a:defRPr>
            </a:lvl1pPr>
          </a:lstStyle>
          <a:p>
            <a:fld id="{62D6E202-B606-4609-B914-27C9371A1F6D}" type="datetime1">
              <a:rPr lang="en-US" smtClean="0"/>
              <a:t>9/22/2024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97279" y="6446838"/>
            <a:ext cx="68182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93582" y="6446838"/>
            <a:ext cx="7800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rgbClr val="FFFFFF"/>
                </a:solidFill>
              </a:defRPr>
            </a:lvl1pPr>
          </a:lstStyle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5025DAC-8B93-4160-B017-3A274A5828C0}"/>
              </a:ext>
            </a:extLst>
          </p:cNvPr>
          <p:cNvCxnSpPr/>
          <p:nvPr/>
        </p:nvCxnSpPr>
        <p:spPr>
          <a:xfrm>
            <a:off x="1193532" y="1897380"/>
            <a:ext cx="996696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19448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2" r:id="rId6"/>
    <p:sldLayoutId id="2147483738" r:id="rId7"/>
    <p:sldLayoutId id="2147483739" r:id="rId8"/>
    <p:sldLayoutId id="2147483740" r:id="rId9"/>
    <p:sldLayoutId id="2147483741" r:id="rId10"/>
    <p:sldLayoutId id="2147483743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12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12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12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12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12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theconversation.com/how-butterflies-conquered-the-world-a-new-family-tree-traces-their-100-million-year-journey-across-the-globe-205487" TargetMode="External"/><Relationship Id="rId2" Type="http://schemas.openxmlformats.org/officeDocument/2006/relationships/hyperlink" Target="https://www.thoughtco.com/learn-butterfly-families-1968213" TargetMode="Externa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0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hyperlink" Target="https://rosliomarphotography.com/" TargetMode="Externa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mothinfo.com/moths-and-butterflies-understanding-the-differences/" TargetMode="External"/><Relationship Id="rId2" Type="http://schemas.openxmlformats.org/officeDocument/2006/relationships/hyperlink" Target="https://mothinfo.com/" TargetMode="Externa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7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6482F060-A4AF-4E0B-B364-7C6BA4AE9C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6220" y="0"/>
            <a:ext cx="4641315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MY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259C0B-819A-D83E-F652-C04F5CCD7E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4814" y="640080"/>
            <a:ext cx="3659246" cy="2850319"/>
          </a:xfrm>
        </p:spPr>
        <p:txBody>
          <a:bodyPr>
            <a:normAutofit/>
          </a:bodyPr>
          <a:lstStyle/>
          <a:p>
            <a:r>
              <a:rPr lang="en-MY" sz="5400" dirty="0">
                <a:solidFill>
                  <a:srgbClr val="FFFFFF"/>
                </a:solidFill>
              </a:rPr>
              <a:t>The Whys of Butterflies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F92F2EC-895A-B13E-D4D6-422C0BBBFC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4814" y="3812134"/>
            <a:ext cx="3659246" cy="2349823"/>
          </a:xfrm>
        </p:spPr>
        <p:txBody>
          <a:bodyPr>
            <a:normAutofit/>
          </a:bodyPr>
          <a:lstStyle/>
          <a:p>
            <a:r>
              <a:rPr lang="en-MY" sz="1800">
                <a:solidFill>
                  <a:srgbClr val="FFFFFF"/>
                </a:solidFill>
              </a:rPr>
              <a:t>Rosli Omar</a:t>
            </a:r>
          </a:p>
          <a:p>
            <a:r>
              <a:rPr lang="en-MY" sz="1800">
                <a:solidFill>
                  <a:srgbClr val="FFFFFF"/>
                </a:solidFill>
              </a:rPr>
              <a:t>Sunda Shelves</a:t>
            </a:r>
          </a:p>
          <a:p>
            <a:r>
              <a:rPr lang="en-MY" sz="1800">
                <a:solidFill>
                  <a:srgbClr val="FFFFFF"/>
                </a:solidFill>
              </a:rPr>
              <a:t>22 September 2024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9EB6DAA-2F0C-43D5-A577-15D5D2C4E3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22797" y="3651268"/>
            <a:ext cx="338328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Butterfly on a flower">
            <a:extLst>
              <a:ext uri="{FF2B5EF4-FFF2-40B4-BE49-F238E27FC236}">
                <a16:creationId xmlns:a16="http://schemas.microsoft.com/office/drawing/2014/main" id="{AF85F567-2AFF-81CB-1F25-7250F45CC1D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6448" r="-1" b="-1"/>
          <a:stretch/>
        </p:blipFill>
        <p:spPr>
          <a:xfrm>
            <a:off x="4635095" y="10"/>
            <a:ext cx="7556889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740724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16A0E3C-60E6-4F39-BC55-5F7C224E1F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MY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5025DAC-8B93-4160-B017-3A274A5828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3532" y="1897380"/>
            <a:ext cx="996696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E844E128-FF69-4E9F-8327-6B504B3C5A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" y="0"/>
            <a:ext cx="12191985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MY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BEEB01B-DC57-55A8-41E3-ED7555A1D3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516836"/>
            <a:ext cx="3448259" cy="128114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700" dirty="0"/>
              <a:t>.. Why so few butterfly families?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055CEADF-09EA-423C-8C45-F94AF44D5A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23686" y="2353592"/>
            <a:ext cx="329184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672179E-5895-1319-F87E-4A3FF93EA5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64733" y="1996784"/>
            <a:ext cx="3981236" cy="4578674"/>
          </a:xfrm>
        </p:spPr>
        <p:txBody>
          <a:bodyPr vert="horz" lIns="0" tIns="45720" rIns="0" bIns="45720" rtlCol="0">
            <a:noAutofit/>
          </a:bodyPr>
          <a:lstStyle/>
          <a:p>
            <a:pPr>
              <a:lnSpc>
                <a:spcPct val="90000"/>
              </a:lnSpc>
            </a:pPr>
            <a:r>
              <a:rPr lang="en-US" sz="1600" b="1" dirty="0">
                <a:effectLst/>
              </a:rPr>
              <a:t>Sent by Copilot:</a:t>
            </a:r>
          </a:p>
          <a:p>
            <a:pPr>
              <a:lnSpc>
                <a:spcPct val="90000"/>
              </a:lnSpc>
            </a:pPr>
            <a:r>
              <a:rPr lang="en-US" sz="1600" dirty="0">
                <a:effectLst/>
              </a:rPr>
              <a:t>Butterflies are classified into a relatively small number of families due to their evolutionary history and the specific traits that define each family. There are six main butterfly families …</a:t>
            </a:r>
          </a:p>
          <a:p>
            <a:pPr>
              <a:lnSpc>
                <a:spcPct val="90000"/>
              </a:lnSpc>
            </a:pPr>
            <a:r>
              <a:rPr lang="en-US" sz="1600" dirty="0">
                <a:effectLst/>
                <a:hlinkClick r:id="rId2"/>
              </a:rPr>
              <a:t>These families are distinguished by unique characteristics such as wing shape, coloration, and behavior</a:t>
            </a:r>
            <a:r>
              <a:rPr lang="en-US" sz="1600" baseline="30000" dirty="0">
                <a:effectLst/>
                <a:hlinkClick r:id="rId2"/>
              </a:rPr>
              <a:t>1</a:t>
            </a:r>
            <a:r>
              <a:rPr lang="en-US" sz="1600" dirty="0">
                <a:effectLst/>
              </a:rPr>
              <a:t>. </a:t>
            </a:r>
            <a:r>
              <a:rPr lang="en-US" sz="1600" dirty="0">
                <a:effectLst/>
                <a:hlinkClick r:id="rId3"/>
              </a:rPr>
              <a:t>The limited number of families reflects the evolutionary pathways and adaptations that have been successful over millions of years</a:t>
            </a:r>
            <a:r>
              <a:rPr lang="en-US" sz="1600" baseline="30000" dirty="0">
                <a:effectLst/>
                <a:hlinkClick r:id="rId3"/>
              </a:rPr>
              <a:t>2</a:t>
            </a:r>
            <a:r>
              <a:rPr lang="en-US" sz="1600" dirty="0">
                <a:effectLst/>
              </a:rPr>
              <a:t>.</a:t>
            </a:r>
          </a:p>
          <a:p>
            <a:pPr>
              <a:lnSpc>
                <a:spcPct val="90000"/>
              </a:lnSpc>
            </a:pPr>
            <a:endParaRPr lang="en-US" sz="1600" dirty="0"/>
          </a:p>
          <a:p>
            <a:pPr>
              <a:lnSpc>
                <a:spcPct val="90000"/>
              </a:lnSpc>
            </a:pPr>
            <a:r>
              <a:rPr lang="en-US" sz="1600" dirty="0"/>
              <a:t>Pea Blue. </a:t>
            </a:r>
            <a:r>
              <a:rPr lang="en-US" sz="1600" i="1" dirty="0" err="1"/>
              <a:t>Lampides</a:t>
            </a:r>
            <a:r>
              <a:rPr lang="en-US" sz="1600" i="1" dirty="0"/>
              <a:t> </a:t>
            </a:r>
            <a:r>
              <a:rPr lang="en-US" sz="1600" i="1" dirty="0" err="1"/>
              <a:t>boeticus</a:t>
            </a:r>
            <a:r>
              <a:rPr lang="en-US" sz="1600" dirty="0"/>
              <a:t>. Biru </a:t>
            </a:r>
            <a:r>
              <a:rPr lang="en-US" sz="1600" dirty="0" err="1"/>
              <a:t>Kacang</a:t>
            </a:r>
            <a:r>
              <a:rPr lang="en-US" sz="1600" dirty="0"/>
              <a:t> =&gt;</a:t>
            </a:r>
          </a:p>
        </p:txBody>
      </p:sp>
      <p:pic>
        <p:nvPicPr>
          <p:cNvPr id="6" name="Content Placeholder 5" descr="A butterfly on a flower&#10;&#10;Description automatically generated">
            <a:extLst>
              <a:ext uri="{FF2B5EF4-FFF2-40B4-BE49-F238E27FC236}">
                <a16:creationId xmlns:a16="http://schemas.microsoft.com/office/drawing/2014/main" id="{320292F0-7CA8-FE55-5F17-62965CB0DD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85" r="-2" b="-2"/>
          <a:stretch/>
        </p:blipFill>
        <p:spPr>
          <a:xfrm>
            <a:off x="4654296" y="10"/>
            <a:ext cx="7537703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74923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16A0E3C-60E6-4F39-BC55-5F7C224E1F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MY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5025DAC-8B93-4160-B017-3A274A5828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3532" y="1897380"/>
            <a:ext cx="996696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E844E128-FF69-4E9F-8327-6B504B3C5A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" y="0"/>
            <a:ext cx="12191985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MY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CD0E0B7-712D-DA18-AC01-FB2AEBF4B6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516835"/>
            <a:ext cx="3448259" cy="1666501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3700" dirty="0"/>
              <a:t>The Butterfly Families</a:t>
            </a:r>
            <a:br>
              <a:rPr lang="en-US" sz="3700" dirty="0"/>
            </a:br>
            <a:r>
              <a:rPr lang="en-US" sz="3700" dirty="0"/>
              <a:t>1.Papilionidae - Swallowtails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055CEADF-09EA-423C-8C45-F94AF44D5A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23686" y="2353592"/>
            <a:ext cx="329184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BFE2B18-EAC2-7AE9-5CDC-29A0C98577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94051" y="2546224"/>
            <a:ext cx="4076910" cy="4076860"/>
          </a:xfrm>
        </p:spPr>
        <p:txBody>
          <a:bodyPr vert="horz" lIns="0" tIns="45720" rIns="0" bIns="45720" rtlCol="0">
            <a:normAutofit lnSpcReduction="10000"/>
          </a:bodyPr>
          <a:lstStyle/>
          <a:p>
            <a:pPr marL="285750" indent="-285750">
              <a:lnSpc>
                <a:spcPct val="90000"/>
              </a:lnSpc>
              <a:buFont typeface="Calibri" panose="020F0502020204030204" pitchFamily="34" charset="0"/>
              <a:buChar char="-"/>
            </a:pPr>
            <a:r>
              <a:rPr lang="en-US" sz="1500" dirty="0"/>
              <a:t>45 species</a:t>
            </a:r>
          </a:p>
          <a:p>
            <a:pPr marL="285750" indent="-285750">
              <a:lnSpc>
                <a:spcPct val="90000"/>
              </a:lnSpc>
              <a:buFont typeface="Calibri" panose="020F0502020204030204" pitchFamily="34" charset="0"/>
              <a:buChar char="-"/>
            </a:pPr>
            <a:r>
              <a:rPr lang="en-US" sz="1500" dirty="0"/>
              <a:t>M</a:t>
            </a:r>
            <a:r>
              <a:rPr lang="en-US" sz="1500" dirty="0">
                <a:effectLst/>
              </a:rPr>
              <a:t>edium to large-sized butterflies </a:t>
            </a:r>
          </a:p>
          <a:p>
            <a:pPr marL="285750" indent="-285750">
              <a:lnSpc>
                <a:spcPct val="90000"/>
              </a:lnSpc>
              <a:buFont typeface="Calibri" panose="020F0502020204030204" pitchFamily="34" charset="0"/>
              <a:buChar char="-"/>
            </a:pP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“This family includes some of the most magnificent insects, and it is in the tropics that the species attain their maximum in size and beauty.” C&amp;P5</a:t>
            </a:r>
            <a:endParaRPr lang="en-US" sz="1500" dirty="0">
              <a:effectLst/>
            </a:endParaRPr>
          </a:p>
          <a:p>
            <a:pPr marL="285750" indent="-285750">
              <a:lnSpc>
                <a:spcPct val="90000"/>
              </a:lnSpc>
              <a:buFont typeface="Calibri" panose="020F0502020204030204" pitchFamily="34" charset="0"/>
              <a:buChar char="-"/>
            </a:pPr>
            <a:r>
              <a:rPr lang="en-US" sz="1500" dirty="0"/>
              <a:t>Polymorphism - Male and female different </a:t>
            </a:r>
          </a:p>
          <a:p>
            <a:pPr marL="285750" indent="-285750">
              <a:lnSpc>
                <a:spcPct val="90000"/>
              </a:lnSpc>
              <a:buFont typeface="Calibri" panose="020F0502020204030204" pitchFamily="34" charset="0"/>
              <a:buChar char="-"/>
            </a:pPr>
            <a:r>
              <a:rPr lang="en-US" sz="1500" dirty="0"/>
              <a:t>One of our largest butterflies, and national butterfly: </a:t>
            </a:r>
            <a:r>
              <a:rPr lang="en-US" sz="1500" dirty="0">
                <a:effectLst/>
              </a:rPr>
              <a:t>Rajah Brooke’s Birdwing, </a:t>
            </a:r>
            <a:r>
              <a:rPr lang="en-US" sz="1500" i="1" dirty="0" err="1">
                <a:effectLst/>
              </a:rPr>
              <a:t>Trogonoptera</a:t>
            </a:r>
            <a:r>
              <a:rPr lang="en-US" sz="1500" i="1" dirty="0">
                <a:effectLst/>
              </a:rPr>
              <a:t> </a:t>
            </a:r>
            <a:r>
              <a:rPr lang="en-US" sz="1500" i="1" dirty="0" err="1">
                <a:effectLst/>
              </a:rPr>
              <a:t>brookiana</a:t>
            </a:r>
            <a:r>
              <a:rPr lang="en-US" sz="1500" dirty="0">
                <a:effectLst/>
              </a:rPr>
              <a:t>, Gah </a:t>
            </a:r>
            <a:r>
              <a:rPr lang="en-US" sz="1500" dirty="0" err="1">
                <a:effectLst/>
              </a:rPr>
              <a:t>Gemilang</a:t>
            </a:r>
            <a:r>
              <a:rPr lang="en-US" sz="1500" dirty="0">
                <a:effectLst/>
              </a:rPr>
              <a:t> </a:t>
            </a:r>
          </a:p>
          <a:p>
            <a:pPr marL="285750" indent="-285750">
              <a:lnSpc>
                <a:spcPct val="90000"/>
              </a:lnSpc>
              <a:buFont typeface="Calibri" panose="020F0502020204030204" pitchFamily="34" charset="0"/>
              <a:buChar char="-"/>
            </a:pPr>
            <a:r>
              <a:rPr lang="en-US" sz="1500" dirty="0"/>
              <a:t>Largest butterfly in the world: </a:t>
            </a:r>
            <a:r>
              <a:rPr lang="en-US" sz="1500" dirty="0">
                <a:effectLst/>
              </a:rPr>
              <a:t>Queen Alexandra’s birdwing (</a:t>
            </a:r>
            <a:r>
              <a:rPr lang="en-US" sz="1500" i="1" dirty="0" err="1">
                <a:effectLst/>
              </a:rPr>
              <a:t>Ornithoptera</a:t>
            </a:r>
            <a:r>
              <a:rPr lang="en-US" sz="1500" i="1" dirty="0">
                <a:effectLst/>
              </a:rPr>
              <a:t> </a:t>
            </a:r>
            <a:r>
              <a:rPr lang="en-US" sz="1500" i="1" dirty="0" err="1">
                <a:effectLst/>
              </a:rPr>
              <a:t>alexandrae</a:t>
            </a:r>
            <a:r>
              <a:rPr lang="en-US" sz="1500" i="1" dirty="0">
                <a:effectLst/>
              </a:rPr>
              <a:t>)</a:t>
            </a:r>
            <a:endParaRPr lang="en-US" sz="1500" dirty="0">
              <a:effectLst/>
            </a:endParaRPr>
          </a:p>
          <a:p>
            <a:pPr marL="285750" indent="-285750">
              <a:lnSpc>
                <a:spcPct val="90000"/>
              </a:lnSpc>
              <a:buFont typeface="Calibri" panose="020F0502020204030204" pitchFamily="34" charset="0"/>
              <a:buChar char="-"/>
            </a:pPr>
            <a:endParaRPr lang="en-US" sz="1500" dirty="0"/>
          </a:p>
        </p:txBody>
      </p:sp>
      <p:pic>
        <p:nvPicPr>
          <p:cNvPr id="6" name="Content Placeholder 5" descr="A butterfly on a plant&#10;&#10;Description automatically generated">
            <a:extLst>
              <a:ext uri="{FF2B5EF4-FFF2-40B4-BE49-F238E27FC236}">
                <a16:creationId xmlns:a16="http://schemas.microsoft.com/office/drawing/2014/main" id="{EFB4403F-6B5A-2A25-514B-D513363AC79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88" r="16346" b="-1"/>
          <a:stretch/>
        </p:blipFill>
        <p:spPr>
          <a:xfrm>
            <a:off x="4654296" y="10"/>
            <a:ext cx="7537703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3582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416A0E3C-60E6-4F39-BC55-5F7C224E1F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MY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C5025DAC-8B93-4160-B017-3A274A5828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3532" y="1897380"/>
            <a:ext cx="996696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>
            <a:extLst>
              <a:ext uri="{FF2B5EF4-FFF2-40B4-BE49-F238E27FC236}">
                <a16:creationId xmlns:a16="http://schemas.microsoft.com/office/drawing/2014/main" id="{E844E128-FF69-4E9F-8327-6B504B3C5A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" y="0"/>
            <a:ext cx="12191985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MY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E767BD2-3F21-7D67-20A8-C74656E327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516835"/>
            <a:ext cx="3448259" cy="1666501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3700" dirty="0"/>
              <a:t>The Butterfly Families</a:t>
            </a:r>
            <a:br>
              <a:rPr lang="en-US" sz="3700" dirty="0"/>
            </a:br>
            <a:r>
              <a:rPr lang="en-US" sz="3700" dirty="0"/>
              <a:t>2. </a:t>
            </a:r>
            <a:r>
              <a:rPr lang="en-US" sz="3700" dirty="0" err="1"/>
              <a:t>Pieridae</a:t>
            </a:r>
            <a:r>
              <a:rPr lang="en-US" sz="3700" dirty="0"/>
              <a:t> – Whites &amp; </a:t>
            </a:r>
            <a:r>
              <a:rPr lang="en-US" sz="3700" dirty="0" err="1"/>
              <a:t>Sulphurs</a:t>
            </a:r>
            <a:endParaRPr lang="en-US" sz="3700" dirty="0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055CEADF-09EA-423C-8C45-F94AF44D5A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23686" y="2353592"/>
            <a:ext cx="329184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F47AF21-8FE8-2AF1-167D-0BB5664E4F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3467" y="2546224"/>
            <a:ext cx="3687090" cy="4024833"/>
          </a:xfrm>
        </p:spPr>
        <p:txBody>
          <a:bodyPr vert="horz" lIns="0" tIns="45720" rIns="0" bIns="45720" rtlCol="0">
            <a:normAutofit fontScale="92500" lnSpcReduction="10000"/>
          </a:bodyPr>
          <a:lstStyle/>
          <a:p>
            <a:pPr marL="285750" indent="-285750">
              <a:lnSpc>
                <a:spcPct val="90000"/>
              </a:lnSpc>
              <a:buFont typeface="Calibri" panose="020F0502020204030204" pitchFamily="34" charset="0"/>
              <a:buChar char="-"/>
            </a:pPr>
            <a:r>
              <a:rPr lang="en-US" sz="1600" dirty="0"/>
              <a:t>47 species</a:t>
            </a:r>
          </a:p>
          <a:p>
            <a:pPr marL="285750" indent="-285750">
              <a:lnSpc>
                <a:spcPct val="90000"/>
              </a:lnSpc>
              <a:buFont typeface="Calibri" panose="020F0502020204030204" pitchFamily="34" charset="0"/>
              <a:buChar char="-"/>
            </a:pPr>
            <a:r>
              <a:rPr lang="en-US" sz="1600" dirty="0"/>
              <a:t>M</a:t>
            </a:r>
            <a:r>
              <a:rPr lang="en-US" sz="1600" dirty="0">
                <a:effectLst/>
              </a:rPr>
              <a:t>edium-sized butterflies, yellow, white and orange as main </a:t>
            </a:r>
            <a:r>
              <a:rPr lang="en-US" sz="1600" dirty="0" err="1">
                <a:effectLst/>
              </a:rPr>
              <a:t>colours</a:t>
            </a:r>
            <a:r>
              <a:rPr lang="en-US" sz="1600" dirty="0">
                <a:effectLst/>
              </a:rPr>
              <a:t> hence the common name white and </a:t>
            </a:r>
            <a:r>
              <a:rPr lang="en-US" sz="1600" dirty="0" err="1">
                <a:effectLst/>
              </a:rPr>
              <a:t>sulphur</a:t>
            </a:r>
            <a:r>
              <a:rPr lang="en-US" sz="1600" dirty="0">
                <a:effectLst/>
              </a:rPr>
              <a:t> butterflies. </a:t>
            </a:r>
            <a:r>
              <a:rPr lang="en-US" sz="1600" dirty="0"/>
              <a:t>Rounded wings, no </a:t>
            </a:r>
            <a:r>
              <a:rPr lang="en-US" sz="1600" dirty="0" err="1"/>
              <a:t>identations</a:t>
            </a:r>
            <a:r>
              <a:rPr lang="en-US" sz="1600" dirty="0"/>
              <a:t>.</a:t>
            </a:r>
            <a:endParaRPr lang="en-US" sz="1600" dirty="0">
              <a:effectLst/>
            </a:endParaRPr>
          </a:p>
          <a:p>
            <a:pPr marL="285750" indent="-285750">
              <a:lnSpc>
                <a:spcPct val="90000"/>
              </a:lnSpc>
              <a:buFont typeface="Calibri" panose="020F0502020204030204" pitchFamily="34" charset="0"/>
              <a:buChar char="-"/>
            </a:pPr>
            <a:r>
              <a:rPr lang="en-US" sz="1600" dirty="0"/>
              <a:t>Many species are migratory</a:t>
            </a:r>
          </a:p>
          <a:p>
            <a:pPr marL="285750" indent="-285750">
              <a:lnSpc>
                <a:spcPct val="90000"/>
              </a:lnSpc>
              <a:buFont typeface="Calibri" panose="020F0502020204030204" pitchFamily="34" charset="0"/>
              <a:buChar char="-"/>
            </a:pPr>
            <a:endParaRPr lang="en-US" sz="1600" dirty="0"/>
          </a:p>
          <a:p>
            <a:pPr marL="285750" indent="-285750">
              <a:lnSpc>
                <a:spcPct val="90000"/>
              </a:lnSpc>
              <a:buFont typeface="Calibri" panose="020F0502020204030204" pitchFamily="34" charset="0"/>
              <a:buChar char="-"/>
            </a:pPr>
            <a:endParaRPr lang="en-US" sz="1600" dirty="0"/>
          </a:p>
          <a:p>
            <a:pPr lvl="6"/>
            <a:r>
              <a:rPr lang="en-US" sz="1600" dirty="0">
                <a:solidFill>
                  <a:srgbClr val="FFFFFF"/>
                </a:solidFill>
              </a:rPr>
              <a:t>      =&gt;</a:t>
            </a:r>
          </a:p>
          <a:p>
            <a:pPr marL="285750" indent="-285750">
              <a:lnSpc>
                <a:spcPct val="90000"/>
              </a:lnSpc>
              <a:buFont typeface="Calibri" panose="020F0502020204030204" pitchFamily="34" charset="0"/>
              <a:buChar char="-"/>
            </a:pPr>
            <a:r>
              <a:rPr lang="en-US" sz="1600" dirty="0"/>
              <a:t>Painted Jezebel. </a:t>
            </a:r>
            <a:r>
              <a:rPr lang="en-US" sz="1600" i="1" dirty="0" err="1"/>
              <a:t>Delias</a:t>
            </a:r>
            <a:r>
              <a:rPr lang="en-US" sz="1600" i="1" dirty="0"/>
              <a:t> </a:t>
            </a:r>
            <a:r>
              <a:rPr lang="en-US" sz="1600" i="1" dirty="0" err="1"/>
              <a:t>hyparete</a:t>
            </a:r>
            <a:r>
              <a:rPr lang="en-US" sz="1600" dirty="0"/>
              <a:t>, </a:t>
            </a:r>
            <a:r>
              <a:rPr lang="en-US" sz="1600" dirty="0" err="1"/>
              <a:t>Kesumba</a:t>
            </a:r>
            <a:r>
              <a:rPr lang="en-US" sz="1600" dirty="0"/>
              <a:t> </a:t>
            </a:r>
            <a:r>
              <a:rPr lang="en-US" sz="1600" dirty="0" err="1"/>
              <a:t>Bersolek</a:t>
            </a:r>
            <a:endParaRPr lang="en-US" sz="1600" dirty="0"/>
          </a:p>
          <a:p>
            <a:pPr marL="285750" indent="-285750">
              <a:lnSpc>
                <a:spcPct val="90000"/>
              </a:lnSpc>
              <a:buFont typeface="Calibri" panose="020F0502020204030204" pitchFamily="34" charset="0"/>
              <a:buChar char="-"/>
            </a:pPr>
            <a:endParaRPr lang="en-US" sz="1100" dirty="0"/>
          </a:p>
          <a:p>
            <a:pPr marL="3028950" lvl="6" indent="-285750">
              <a:buFont typeface="Calibri" panose="020F0502020204030204" pitchFamily="34" charset="0"/>
              <a:buChar char="-"/>
            </a:pPr>
            <a:r>
              <a:rPr lang="en-US" sz="1100" dirty="0">
                <a:solidFill>
                  <a:srgbClr val="FFFFFF"/>
                </a:solidFill>
              </a:rPr>
              <a:t>=&gt;</a:t>
            </a:r>
          </a:p>
          <a:p>
            <a:pPr marL="3028950" lvl="6" indent="-285750">
              <a:buFont typeface="Calibri" panose="020F0502020204030204" pitchFamily="34" charset="0"/>
              <a:buChar char="-"/>
            </a:pPr>
            <a:endParaRPr lang="en-US" sz="1100" dirty="0">
              <a:solidFill>
                <a:srgbClr val="FFFFFF"/>
              </a:solidFill>
            </a:endParaRPr>
          </a:p>
        </p:txBody>
      </p:sp>
      <p:pic>
        <p:nvPicPr>
          <p:cNvPr id="8" name="Content Placeholder 7" descr="A butterfly on a flower&#10;&#10;Description automatically generated">
            <a:extLst>
              <a:ext uri="{FF2B5EF4-FFF2-40B4-BE49-F238E27FC236}">
                <a16:creationId xmlns:a16="http://schemas.microsoft.com/office/drawing/2014/main" id="{4B010549-6C55-06B1-733F-85A88D7DE99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35" r="-1" b="-1"/>
          <a:stretch/>
        </p:blipFill>
        <p:spPr>
          <a:xfrm>
            <a:off x="4654296" y="10"/>
            <a:ext cx="7537703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66662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16A0E3C-60E6-4F39-BC55-5F7C224E1F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MY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5025DAC-8B93-4160-B017-3A274A5828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3532" y="1897380"/>
            <a:ext cx="996696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E844E128-FF69-4E9F-8327-6B504B3C5A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" y="0"/>
            <a:ext cx="12191985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MY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CB9CD39-A5E5-45D1-618D-8F960C556F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516835"/>
            <a:ext cx="3448259" cy="1666501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3700" dirty="0"/>
              <a:t>The Butterfly Families</a:t>
            </a:r>
            <a:br>
              <a:rPr lang="en-US" sz="3700" dirty="0"/>
            </a:br>
            <a:r>
              <a:rPr lang="en-US" sz="3700" dirty="0"/>
              <a:t>3. </a:t>
            </a:r>
            <a:r>
              <a:rPr lang="en-US" sz="3700" dirty="0" err="1"/>
              <a:t>Nymphalidae</a:t>
            </a:r>
            <a:r>
              <a:rPr lang="en-US" sz="3700" dirty="0"/>
              <a:t> – Brush-foots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055CEADF-09EA-423C-8C45-F94AF44D5A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23686" y="2353592"/>
            <a:ext cx="329184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A2C40D-114C-181F-2185-CF6F481416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3467" y="2546224"/>
            <a:ext cx="3448259" cy="3342747"/>
          </a:xfrm>
        </p:spPr>
        <p:txBody>
          <a:bodyPr vert="horz" lIns="0" tIns="45720" rIns="0" bIns="45720" rtlCol="0">
            <a:normAutofit/>
          </a:bodyPr>
          <a:lstStyle/>
          <a:p>
            <a:pPr marL="285750" indent="-285750">
              <a:lnSpc>
                <a:spcPct val="100000"/>
              </a:lnSpc>
              <a:buFontTx/>
              <a:buChar char="-"/>
            </a:pPr>
            <a:r>
              <a:rPr lang="en-US" dirty="0"/>
              <a:t>281 species</a:t>
            </a:r>
          </a:p>
          <a:p>
            <a:pPr marL="285750" indent="-285750">
              <a:lnSpc>
                <a:spcPct val="100000"/>
              </a:lnSpc>
              <a:buFontTx/>
              <a:buChar char="-"/>
            </a:pPr>
            <a:r>
              <a:rPr lang="en-US" dirty="0"/>
              <a:t>M</a:t>
            </a:r>
            <a:r>
              <a:rPr lang="en-US" dirty="0">
                <a:effectLst/>
              </a:rPr>
              <a:t>edium-small, </a:t>
            </a:r>
            <a:r>
              <a:rPr lang="en-US" i="1" dirty="0" err="1">
                <a:effectLst/>
              </a:rPr>
              <a:t>Ypthima</a:t>
            </a:r>
            <a:r>
              <a:rPr lang="en-US" i="1" dirty="0">
                <a:effectLst/>
              </a:rPr>
              <a:t>, </a:t>
            </a:r>
            <a:r>
              <a:rPr lang="en-US" dirty="0">
                <a:effectLst/>
              </a:rPr>
              <a:t>to large, </a:t>
            </a:r>
            <a:r>
              <a:rPr lang="en-US" i="1" dirty="0" err="1">
                <a:effectLst/>
              </a:rPr>
              <a:t>Zeuxidia</a:t>
            </a:r>
            <a:r>
              <a:rPr lang="en-US" i="1" dirty="0"/>
              <a:t>. </a:t>
            </a:r>
            <a:r>
              <a:rPr lang="en-US" dirty="0"/>
              <a:t>The</a:t>
            </a:r>
            <a:r>
              <a:rPr lang="en-US" i="1" dirty="0"/>
              <a:t> ‘</a:t>
            </a:r>
            <a:r>
              <a:rPr lang="en-US" dirty="0">
                <a:effectLst/>
              </a:rPr>
              <a:t>brush-footed’ butterflies, only two pairs of legs functional for walking</a:t>
            </a:r>
          </a:p>
          <a:p>
            <a:pPr marL="285750" indent="-285750">
              <a:lnSpc>
                <a:spcPct val="100000"/>
              </a:lnSpc>
              <a:buFontTx/>
              <a:buChar char="-"/>
            </a:pPr>
            <a:endParaRPr lang="en-US" dirty="0"/>
          </a:p>
          <a:p>
            <a:pPr lvl="6">
              <a:lnSpc>
                <a:spcPct val="100000"/>
              </a:lnSpc>
            </a:pPr>
            <a:r>
              <a:rPr lang="en-US" sz="1400" dirty="0"/>
              <a:t>=&gt;</a:t>
            </a:r>
          </a:p>
          <a:p>
            <a:pPr marL="285750" indent="-285750">
              <a:lnSpc>
                <a:spcPct val="100000"/>
              </a:lnSpc>
              <a:buFontTx/>
              <a:buChar char="-"/>
            </a:pPr>
            <a:r>
              <a:rPr lang="en-US" sz="1400" dirty="0"/>
              <a:t>Common Five-Ring. </a:t>
            </a:r>
            <a:r>
              <a:rPr lang="en-US" sz="1400" i="1" dirty="0" err="1"/>
              <a:t>Ypthima</a:t>
            </a:r>
            <a:r>
              <a:rPr lang="en-US" sz="1400" i="1" dirty="0"/>
              <a:t> </a:t>
            </a:r>
            <a:r>
              <a:rPr lang="en-US" sz="1400" i="1" dirty="0" err="1"/>
              <a:t>newboldi</a:t>
            </a:r>
            <a:r>
              <a:rPr lang="en-US" sz="1400" dirty="0"/>
              <a:t>. </a:t>
            </a:r>
            <a:r>
              <a:rPr lang="en-US" sz="1400" dirty="0" err="1"/>
              <a:t>Bulatan</a:t>
            </a:r>
            <a:r>
              <a:rPr lang="en-US" sz="1400" dirty="0"/>
              <a:t> Lima</a:t>
            </a:r>
          </a:p>
        </p:txBody>
      </p:sp>
      <p:pic>
        <p:nvPicPr>
          <p:cNvPr id="6" name="Content Placeholder 5" descr="A close up of a butterfly&#10;&#10;Description automatically generated">
            <a:extLst>
              <a:ext uri="{FF2B5EF4-FFF2-40B4-BE49-F238E27FC236}">
                <a16:creationId xmlns:a16="http://schemas.microsoft.com/office/drawing/2014/main" id="{71FC1573-2894-15CD-6141-C575DB3558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54" r="14380" b="-1"/>
          <a:stretch/>
        </p:blipFill>
        <p:spPr>
          <a:xfrm>
            <a:off x="4654296" y="10"/>
            <a:ext cx="7537703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49177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16A0E3C-60E6-4F39-BC55-5F7C224E1F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MY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5025DAC-8B93-4160-B017-3A274A5828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3532" y="1897380"/>
            <a:ext cx="996696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E844E128-FF69-4E9F-8327-6B504B3C5A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" y="0"/>
            <a:ext cx="12191985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MY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F0BD5A-5ACF-E490-880E-0BF59CA8DA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516835"/>
            <a:ext cx="3448259" cy="166650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700" dirty="0"/>
              <a:t>Butterfly families</a:t>
            </a:r>
            <a:br>
              <a:rPr lang="en-US" sz="3700" dirty="0"/>
            </a:br>
            <a:r>
              <a:rPr lang="en-US" sz="3700" dirty="0"/>
              <a:t>4. </a:t>
            </a:r>
            <a:r>
              <a:rPr lang="en-US" sz="3700" dirty="0" err="1"/>
              <a:t>Riodinidae</a:t>
            </a:r>
            <a:r>
              <a:rPr lang="en-US" sz="3700" dirty="0"/>
              <a:t> - Metalmarks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055CEADF-09EA-423C-8C45-F94AF44D5A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23686" y="2353592"/>
            <a:ext cx="329184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52A065-D0C0-F543-6D5C-03B91A3B5B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3467" y="2546224"/>
            <a:ext cx="3448259" cy="3342747"/>
          </a:xfrm>
        </p:spPr>
        <p:txBody>
          <a:bodyPr vert="horz" lIns="0" tIns="45720" rIns="0" bIns="45720" rtlCol="0">
            <a:normAutofit fontScale="92500" lnSpcReduction="10000"/>
          </a:bodyPr>
          <a:lstStyle/>
          <a:p>
            <a:pPr marL="285750" indent="-285750">
              <a:lnSpc>
                <a:spcPct val="90000"/>
              </a:lnSpc>
              <a:buFontTx/>
              <a:buChar char="-"/>
            </a:pPr>
            <a:r>
              <a:rPr lang="en-US" sz="1500" dirty="0"/>
              <a:t>16 species</a:t>
            </a:r>
          </a:p>
          <a:p>
            <a:pPr marL="285750" indent="-285750">
              <a:lnSpc>
                <a:spcPct val="90000"/>
              </a:lnSpc>
              <a:buFontTx/>
              <a:buChar char="-"/>
            </a:pPr>
            <a:r>
              <a:rPr lang="en-US" sz="1500" dirty="0"/>
              <a:t>Small-sized, mainly in primary forests. Some species have metallic spots on the wings, hence called ‘metalmark’ butterflies.</a:t>
            </a:r>
          </a:p>
          <a:p>
            <a:pPr marL="285750" indent="-285750">
              <a:lnSpc>
                <a:spcPct val="90000"/>
              </a:lnSpc>
              <a:buFontTx/>
              <a:buChar char="-"/>
            </a:pPr>
            <a:r>
              <a:rPr lang="en-US" sz="1500" dirty="0"/>
              <a:t>Previously a subfamily of </a:t>
            </a:r>
            <a:r>
              <a:rPr lang="en-US" sz="1500" dirty="0" err="1"/>
              <a:t>Lycaenidae</a:t>
            </a:r>
            <a:r>
              <a:rPr lang="en-US" sz="1500" dirty="0"/>
              <a:t>.</a:t>
            </a:r>
          </a:p>
          <a:p>
            <a:pPr marL="285750" indent="-285750">
              <a:lnSpc>
                <a:spcPct val="90000"/>
              </a:lnSpc>
              <a:buFontTx/>
              <a:buChar char="-"/>
            </a:pPr>
            <a:r>
              <a:rPr lang="en-US" sz="1500" dirty="0"/>
              <a:t>Named from characters from comedy, Harlequin, Judy, Punchinello </a:t>
            </a:r>
            <a:r>
              <a:rPr lang="en-US" sz="1500" dirty="0" err="1"/>
              <a:t>etc</a:t>
            </a:r>
            <a:r>
              <a:rPr lang="en-US" sz="1500" dirty="0"/>
              <a:t> </a:t>
            </a:r>
          </a:p>
          <a:p>
            <a:pPr>
              <a:lnSpc>
                <a:spcPct val="90000"/>
              </a:lnSpc>
            </a:pPr>
            <a:r>
              <a:rPr lang="en-US" sz="1500" dirty="0"/>
              <a:t>			           =&gt;</a:t>
            </a:r>
          </a:p>
          <a:p>
            <a:pPr>
              <a:lnSpc>
                <a:spcPct val="90000"/>
              </a:lnSpc>
            </a:pPr>
            <a:r>
              <a:rPr lang="en-US" sz="1500" dirty="0"/>
              <a:t>Common Red Harlequin. </a:t>
            </a:r>
            <a:r>
              <a:rPr lang="en-US" sz="1500" i="1" dirty="0" err="1"/>
              <a:t>Paralaxita</a:t>
            </a:r>
            <a:r>
              <a:rPr lang="en-US" sz="1500" i="1" dirty="0"/>
              <a:t> </a:t>
            </a:r>
            <a:r>
              <a:rPr lang="en-US" sz="1500" i="1" dirty="0" err="1"/>
              <a:t>telesia</a:t>
            </a:r>
            <a:r>
              <a:rPr lang="en-US" sz="1500" dirty="0"/>
              <a:t>. </a:t>
            </a:r>
            <a:r>
              <a:rPr lang="en-US" sz="1500" dirty="0" err="1"/>
              <a:t>Badut</a:t>
            </a:r>
            <a:r>
              <a:rPr lang="en-US" sz="1500" dirty="0"/>
              <a:t> Merah</a:t>
            </a:r>
          </a:p>
          <a:p>
            <a:pPr>
              <a:lnSpc>
                <a:spcPct val="90000"/>
              </a:lnSpc>
            </a:pPr>
            <a:endParaRPr lang="en-US" sz="1500" dirty="0"/>
          </a:p>
          <a:p>
            <a:pPr>
              <a:lnSpc>
                <a:spcPct val="90000"/>
              </a:lnSpc>
            </a:pPr>
            <a:endParaRPr lang="en-US" sz="1500" dirty="0"/>
          </a:p>
        </p:txBody>
      </p:sp>
      <p:pic>
        <p:nvPicPr>
          <p:cNvPr id="6" name="Content Placeholder 5" descr="A butterfly on a leaf&#10;&#10;Description automatically generated">
            <a:extLst>
              <a:ext uri="{FF2B5EF4-FFF2-40B4-BE49-F238E27FC236}">
                <a16:creationId xmlns:a16="http://schemas.microsoft.com/office/drawing/2014/main" id="{B31DE5B5-92FE-9427-AA27-38D7C5F4B3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633" b="-1"/>
          <a:stretch/>
        </p:blipFill>
        <p:spPr>
          <a:xfrm>
            <a:off x="4654296" y="10"/>
            <a:ext cx="7537703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96127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16A0E3C-60E6-4F39-BC55-5F7C224E1F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MY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5025DAC-8B93-4160-B017-3A274A5828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3532" y="1897380"/>
            <a:ext cx="996696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E844E128-FF69-4E9F-8327-6B504B3C5A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" y="0"/>
            <a:ext cx="12191985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MY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6AC3854-95FF-B4A6-EC0E-88C5FE266C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516836"/>
            <a:ext cx="3448259" cy="1251342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3700" dirty="0"/>
              <a:t>Butterfly families</a:t>
            </a:r>
            <a:br>
              <a:rPr lang="en-US" sz="3700" dirty="0"/>
            </a:br>
            <a:r>
              <a:rPr lang="en-US" sz="3700" dirty="0"/>
              <a:t>5. </a:t>
            </a:r>
            <a:r>
              <a:rPr lang="en-US" sz="3700" dirty="0" err="1"/>
              <a:t>Lycaenidae</a:t>
            </a:r>
            <a:r>
              <a:rPr lang="en-US" sz="3700" dirty="0"/>
              <a:t> - </a:t>
            </a:r>
            <a:r>
              <a:rPr lang="en-US" dirty="0"/>
              <a:t>Gossamer-wings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055CEADF-09EA-423C-8C45-F94AF44D5A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23686" y="2353592"/>
            <a:ext cx="329184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CB375C-51E8-4013-87DB-51286DAAB5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03088" y="2546224"/>
            <a:ext cx="4176445" cy="4075469"/>
          </a:xfrm>
        </p:spPr>
        <p:txBody>
          <a:bodyPr vert="horz" lIns="0" tIns="45720" rIns="0" bIns="45720" rtlCol="0">
            <a:normAutofit/>
          </a:bodyPr>
          <a:lstStyle/>
          <a:p>
            <a:pPr marL="285750" indent="-285750">
              <a:lnSpc>
                <a:spcPct val="100000"/>
              </a:lnSpc>
              <a:buFont typeface="Calibri" panose="020F0502020204030204" pitchFamily="34" charset="0"/>
              <a:buChar char="-"/>
            </a:pPr>
            <a:r>
              <a:rPr lang="en-US" dirty="0"/>
              <a:t>402 species</a:t>
            </a:r>
          </a:p>
          <a:p>
            <a:pPr marL="285750" indent="-285750">
              <a:lnSpc>
                <a:spcPct val="100000"/>
              </a:lnSpc>
              <a:buFont typeface="Calibri" panose="020F0502020204030204" pitchFamily="34" charset="0"/>
              <a:buChar char="-"/>
            </a:pPr>
            <a:r>
              <a:rPr lang="en-US" dirty="0"/>
              <a:t>Small, </a:t>
            </a:r>
            <a:r>
              <a:rPr lang="en-US" dirty="0" err="1"/>
              <a:t>irredescent</a:t>
            </a:r>
            <a:r>
              <a:rPr lang="en-US" dirty="0"/>
              <a:t> wings.</a:t>
            </a:r>
          </a:p>
          <a:p>
            <a:pPr marL="285750" indent="-285750">
              <a:lnSpc>
                <a:spcPct val="100000"/>
              </a:lnSpc>
              <a:buFont typeface="Calibri" panose="020F0502020204030204" pitchFamily="34" charset="0"/>
              <a:buChar char="-"/>
            </a:pPr>
            <a:r>
              <a:rPr lang="en-US" dirty="0"/>
              <a:t>75% ant-associated, mutualistic or </a:t>
            </a:r>
            <a:r>
              <a:rPr lang="en-US" dirty="0" err="1"/>
              <a:t>parasictic</a:t>
            </a:r>
            <a:endParaRPr lang="en-US" dirty="0"/>
          </a:p>
          <a:p>
            <a:pPr marL="285750" indent="-285750">
              <a:lnSpc>
                <a:spcPct val="100000"/>
              </a:lnSpc>
              <a:buFont typeface="Calibri" panose="020F0502020204030204" pitchFamily="34" charset="0"/>
              <a:buChar char="-"/>
            </a:pPr>
            <a:r>
              <a:rPr lang="en-US" dirty="0"/>
              <a:t>Sunny areas</a:t>
            </a:r>
          </a:p>
          <a:p>
            <a:pPr marL="285750" indent="-285750">
              <a:lnSpc>
                <a:spcPct val="100000"/>
              </a:lnSpc>
              <a:buFont typeface="Calibri" panose="020F0502020204030204" pitchFamily="34" charset="0"/>
              <a:buChar char="-"/>
            </a:pPr>
            <a:endParaRPr lang="en-US" dirty="0"/>
          </a:p>
          <a:p>
            <a:pPr marL="285750" indent="-285750">
              <a:lnSpc>
                <a:spcPct val="100000"/>
              </a:lnSpc>
              <a:buFont typeface="Calibri" panose="020F0502020204030204" pitchFamily="34" charset="0"/>
              <a:buChar char="-"/>
            </a:pPr>
            <a:r>
              <a:rPr lang="en-US" dirty="0"/>
              <a:t>=&gt;</a:t>
            </a:r>
          </a:p>
          <a:p>
            <a:pPr marL="285750" indent="-285750">
              <a:lnSpc>
                <a:spcPct val="100000"/>
              </a:lnSpc>
              <a:buFont typeface="Calibri" panose="020F0502020204030204" pitchFamily="34" charset="0"/>
              <a:buChar char="-"/>
            </a:pPr>
            <a:r>
              <a:rPr lang="en-US" dirty="0"/>
              <a:t>Branded Imperial. </a:t>
            </a:r>
            <a:r>
              <a:rPr lang="en-US" i="1" dirty="0" err="1"/>
              <a:t>Eooxylides</a:t>
            </a:r>
            <a:r>
              <a:rPr lang="en-US" i="1" dirty="0"/>
              <a:t> </a:t>
            </a:r>
            <a:r>
              <a:rPr lang="en-US" i="1" dirty="0" err="1"/>
              <a:t>tharis</a:t>
            </a:r>
            <a:r>
              <a:rPr lang="en-US" dirty="0"/>
              <a:t>. </a:t>
            </a:r>
            <a:r>
              <a:rPr lang="en-US" dirty="0" err="1"/>
              <a:t>Ekorpanjang</a:t>
            </a:r>
            <a:r>
              <a:rPr lang="en-US" dirty="0"/>
              <a:t> </a:t>
            </a:r>
            <a:r>
              <a:rPr lang="en-US" dirty="0" err="1"/>
              <a:t>Bertanda</a:t>
            </a:r>
            <a:endParaRPr lang="en-US" dirty="0"/>
          </a:p>
        </p:txBody>
      </p:sp>
      <p:pic>
        <p:nvPicPr>
          <p:cNvPr id="6" name="Content Placeholder 5" descr="A yellow butterfly on a branch&#10;&#10;Description automatically generated">
            <a:extLst>
              <a:ext uri="{FF2B5EF4-FFF2-40B4-BE49-F238E27FC236}">
                <a16:creationId xmlns:a16="http://schemas.microsoft.com/office/drawing/2014/main" id="{2B16F5AD-D22A-0114-2757-6DA0B4D02B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51" r="15758"/>
          <a:stretch/>
        </p:blipFill>
        <p:spPr>
          <a:xfrm>
            <a:off x="4654296" y="10"/>
            <a:ext cx="7537703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86217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416A0E3C-60E6-4F39-BC55-5F7C224E1F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MY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C5025DAC-8B93-4160-B017-3A274A5828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3532" y="1897380"/>
            <a:ext cx="996696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>
            <a:extLst>
              <a:ext uri="{FF2B5EF4-FFF2-40B4-BE49-F238E27FC236}">
                <a16:creationId xmlns:a16="http://schemas.microsoft.com/office/drawing/2014/main" id="{E844E128-FF69-4E9F-8327-6B504B3C5A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" y="0"/>
            <a:ext cx="12191985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MY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5A58BEC-D703-7B60-D2FC-02FC9286B6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516835"/>
            <a:ext cx="3448259" cy="166650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700" dirty="0"/>
              <a:t>Butterfly families</a:t>
            </a:r>
            <a:br>
              <a:rPr lang="en-US" sz="3700" dirty="0"/>
            </a:br>
            <a:r>
              <a:rPr lang="en-US" sz="3700" dirty="0"/>
              <a:t>6. </a:t>
            </a:r>
            <a:r>
              <a:rPr lang="en-US" sz="3700" dirty="0" err="1"/>
              <a:t>Hesperiidae</a:t>
            </a:r>
            <a:r>
              <a:rPr lang="en-US" sz="3700" dirty="0"/>
              <a:t> - Skippers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055CEADF-09EA-423C-8C45-F94AF44D5A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23686" y="2353592"/>
            <a:ext cx="329184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396113-D7E7-DA0A-AC3D-B4121EBB90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97951" y="2546224"/>
            <a:ext cx="4181582" cy="4075466"/>
          </a:xfrm>
        </p:spPr>
        <p:txBody>
          <a:bodyPr vert="horz" lIns="0" tIns="45720" rIns="0" bIns="45720" rtlCol="0">
            <a:normAutofit/>
          </a:bodyPr>
          <a:lstStyle/>
          <a:p>
            <a:pPr marL="285750" indent="-285750">
              <a:lnSpc>
                <a:spcPct val="90000"/>
              </a:lnSpc>
              <a:buFont typeface="Calibri" panose="020F0502020204030204" pitchFamily="34" charset="0"/>
              <a:buChar char="-"/>
            </a:pPr>
            <a:r>
              <a:rPr lang="en-US" sz="1600" dirty="0"/>
              <a:t>260 species </a:t>
            </a:r>
          </a:p>
          <a:p>
            <a:pPr marL="285750" indent="-285750">
              <a:lnSpc>
                <a:spcPct val="90000"/>
              </a:lnSpc>
              <a:buFont typeface="Calibri" panose="020F0502020204030204" pitchFamily="34" charset="0"/>
              <a:buChar char="-"/>
            </a:pPr>
            <a:r>
              <a:rPr lang="en-US" sz="1600" dirty="0"/>
              <a:t>Previously</a:t>
            </a:r>
            <a:r>
              <a:rPr lang="en-US" sz="1600" dirty="0">
                <a:effectLst/>
              </a:rPr>
              <a:t>, </a:t>
            </a:r>
            <a:r>
              <a:rPr lang="en-US" sz="1600" dirty="0" err="1">
                <a:effectLst/>
              </a:rPr>
              <a:t>Hesperiidae</a:t>
            </a:r>
            <a:r>
              <a:rPr lang="en-US" sz="1600" dirty="0">
                <a:effectLst/>
              </a:rPr>
              <a:t> placed in its own superfamily, </a:t>
            </a:r>
            <a:r>
              <a:rPr lang="en-US" sz="1600" dirty="0" err="1">
                <a:effectLst/>
              </a:rPr>
              <a:t>Hesperoidea</a:t>
            </a:r>
            <a:endParaRPr lang="en-US" sz="1600" dirty="0">
              <a:effectLst/>
            </a:endParaRPr>
          </a:p>
          <a:p>
            <a:pPr marL="285750" indent="-285750">
              <a:lnSpc>
                <a:spcPct val="90000"/>
              </a:lnSpc>
              <a:buFont typeface="Calibri" panose="020F0502020204030204" pitchFamily="34" charset="0"/>
              <a:buChar char="-"/>
            </a:pPr>
            <a:r>
              <a:rPr lang="en-US" sz="1600" dirty="0"/>
              <a:t>Now regarded same as any other butterfly (but does look different)</a:t>
            </a:r>
          </a:p>
          <a:p>
            <a:pPr marL="285750" indent="-285750">
              <a:lnSpc>
                <a:spcPct val="90000"/>
              </a:lnSpc>
              <a:buFont typeface="Calibri" panose="020F0502020204030204" pitchFamily="34" charset="0"/>
              <a:buChar char="-"/>
            </a:pPr>
            <a:r>
              <a:rPr lang="en-US" sz="1600" dirty="0"/>
              <a:t>W</a:t>
            </a:r>
            <a:r>
              <a:rPr lang="en-US" sz="1600" dirty="0">
                <a:effectLst/>
              </a:rPr>
              <a:t>ide separation of antennae at the base, curved or hooked at the tip. </a:t>
            </a:r>
          </a:p>
          <a:p>
            <a:pPr marL="285750" indent="-285750">
              <a:lnSpc>
                <a:spcPct val="90000"/>
              </a:lnSpc>
              <a:buFont typeface="Calibri" panose="020F0502020204030204" pitchFamily="34" charset="0"/>
              <a:buChar char="-"/>
            </a:pPr>
            <a:r>
              <a:rPr lang="en-US" sz="1600" dirty="0"/>
              <a:t>Bod</a:t>
            </a:r>
            <a:r>
              <a:rPr lang="en-US" sz="1600" dirty="0">
                <a:effectLst/>
              </a:rPr>
              <a:t>ies are robust and stout in build.</a:t>
            </a:r>
            <a:endParaRPr lang="en-US" sz="1600" dirty="0"/>
          </a:p>
          <a:p>
            <a:pPr marL="285750" indent="-285750">
              <a:lnSpc>
                <a:spcPct val="90000"/>
              </a:lnSpc>
              <a:buFont typeface="Calibri" panose="020F0502020204030204" pitchFamily="34" charset="0"/>
              <a:buChar char="-"/>
            </a:pPr>
            <a:r>
              <a:rPr lang="en-US" sz="1600" dirty="0"/>
              <a:t>=&gt;</a:t>
            </a:r>
          </a:p>
          <a:p>
            <a:pPr marL="285750" indent="-285750">
              <a:lnSpc>
                <a:spcPct val="90000"/>
              </a:lnSpc>
              <a:buFont typeface="Calibri" panose="020F0502020204030204" pitchFamily="34" charset="0"/>
              <a:buChar char="-"/>
            </a:pPr>
            <a:r>
              <a:rPr lang="en-US" sz="1600" dirty="0"/>
              <a:t>Common Awl. </a:t>
            </a:r>
            <a:r>
              <a:rPr lang="en-US" sz="1600" i="1" dirty="0" err="1"/>
              <a:t>Hasora</a:t>
            </a:r>
            <a:r>
              <a:rPr lang="en-US" sz="1600" i="1" dirty="0"/>
              <a:t> </a:t>
            </a:r>
            <a:r>
              <a:rPr lang="en-US" sz="1600" i="1" dirty="0" err="1"/>
              <a:t>badra</a:t>
            </a:r>
            <a:r>
              <a:rPr lang="en-US" sz="1600" dirty="0"/>
              <a:t>. </a:t>
            </a:r>
            <a:r>
              <a:rPr lang="en-US" sz="1600" dirty="0" err="1"/>
              <a:t>Penusuk</a:t>
            </a:r>
            <a:endParaRPr lang="en-US" sz="1600" dirty="0"/>
          </a:p>
        </p:txBody>
      </p:sp>
      <p:pic>
        <p:nvPicPr>
          <p:cNvPr id="8" name="Content Placeholder 7" descr="A butterfly on a rock&#10;&#10;Description automatically generated">
            <a:extLst>
              <a:ext uri="{FF2B5EF4-FFF2-40B4-BE49-F238E27FC236}">
                <a16:creationId xmlns:a16="http://schemas.microsoft.com/office/drawing/2014/main" id="{BA67008F-F94E-B030-02FF-278DE44F960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94" r="1339" b="-1"/>
          <a:stretch/>
        </p:blipFill>
        <p:spPr>
          <a:xfrm>
            <a:off x="4654296" y="10"/>
            <a:ext cx="7537703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5080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416A0E3C-60E6-4F39-BC55-5F7C224E1F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MY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C5025DAC-8B93-4160-B017-3A274A5828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3532" y="1897380"/>
            <a:ext cx="996696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>
            <a:extLst>
              <a:ext uri="{FF2B5EF4-FFF2-40B4-BE49-F238E27FC236}">
                <a16:creationId xmlns:a16="http://schemas.microsoft.com/office/drawing/2014/main" id="{E844E128-FF69-4E9F-8327-6B504B3C5A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" y="0"/>
            <a:ext cx="12191985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MY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5C4A6E0-4B77-7816-D603-5D85BB3018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516835"/>
            <a:ext cx="3448259" cy="166650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800" dirty="0"/>
              <a:t>3. Where are the most butterfly species found – and why?</a:t>
            </a:r>
            <a:br>
              <a:rPr lang="en-US" sz="2800" dirty="0"/>
            </a:br>
            <a:r>
              <a:rPr lang="en-US" sz="2800" dirty="0"/>
              <a:t> 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055CEADF-09EA-423C-8C45-F94AF44D5A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23686" y="2353592"/>
            <a:ext cx="329184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9C7469A-E55E-BBA8-81C0-CCF6134C87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97353" y="2523849"/>
            <a:ext cx="4140486" cy="4070333"/>
          </a:xfrm>
        </p:spPr>
        <p:txBody>
          <a:bodyPr vert="horz" lIns="0" tIns="45720" rIns="0" bIns="45720" rtlCol="0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1600" dirty="0"/>
              <a:t>Peninsular Malaysia: 1048 species</a:t>
            </a:r>
          </a:p>
          <a:p>
            <a:pPr>
              <a:lnSpc>
                <a:spcPct val="90000"/>
              </a:lnSpc>
            </a:pPr>
            <a:r>
              <a:rPr lang="en-US" sz="1600" dirty="0"/>
              <a:t>Thailand: 1287</a:t>
            </a:r>
          </a:p>
          <a:p>
            <a:pPr>
              <a:lnSpc>
                <a:spcPct val="90000"/>
              </a:lnSpc>
            </a:pPr>
            <a:r>
              <a:rPr lang="en-US" sz="1600" dirty="0"/>
              <a:t>USA: 750</a:t>
            </a:r>
          </a:p>
          <a:p>
            <a:pPr>
              <a:lnSpc>
                <a:spcPct val="90000"/>
              </a:lnSpc>
            </a:pPr>
            <a:r>
              <a:rPr lang="en-US" sz="1600" dirty="0"/>
              <a:t>European Union: 482</a:t>
            </a:r>
          </a:p>
          <a:p>
            <a:pPr>
              <a:lnSpc>
                <a:spcPct val="90000"/>
              </a:lnSpc>
            </a:pPr>
            <a:r>
              <a:rPr lang="en-US" sz="1600" dirty="0"/>
              <a:t>But the most species is in Peru: 3700, 20% of world’s total</a:t>
            </a:r>
          </a:p>
          <a:p>
            <a:pPr>
              <a:lnSpc>
                <a:spcPct val="90000"/>
              </a:lnSpc>
            </a:pPr>
            <a:endParaRPr lang="en-US" sz="1600" dirty="0"/>
          </a:p>
          <a:p>
            <a:pPr>
              <a:lnSpc>
                <a:spcPct val="90000"/>
              </a:lnSpc>
            </a:pPr>
            <a:r>
              <a:rPr lang="en-US" sz="1600" dirty="0"/>
              <a:t>			       =&gt;</a:t>
            </a:r>
          </a:p>
          <a:p>
            <a:pPr>
              <a:lnSpc>
                <a:spcPct val="90000"/>
              </a:lnSpc>
            </a:pPr>
            <a:r>
              <a:rPr lang="en-US" sz="1600" dirty="0"/>
              <a:t>Striped Ringlet. </a:t>
            </a:r>
            <a:r>
              <a:rPr lang="en-US" sz="1600" i="1" dirty="0" err="1"/>
              <a:t>Ragadia</a:t>
            </a:r>
            <a:r>
              <a:rPr lang="en-US" sz="1600" i="1" dirty="0"/>
              <a:t> makuta</a:t>
            </a:r>
            <a:r>
              <a:rPr lang="en-US" sz="1600" dirty="0"/>
              <a:t>. </a:t>
            </a:r>
            <a:r>
              <a:rPr lang="en-US" sz="1600" dirty="0" err="1"/>
              <a:t>Gelung</a:t>
            </a:r>
            <a:r>
              <a:rPr lang="en-US" sz="1600" dirty="0"/>
              <a:t> </a:t>
            </a:r>
            <a:r>
              <a:rPr lang="en-US" sz="1600" dirty="0" err="1"/>
              <a:t>Belang</a:t>
            </a:r>
            <a:endParaRPr lang="en-US" sz="1600" dirty="0"/>
          </a:p>
        </p:txBody>
      </p:sp>
      <p:pic>
        <p:nvPicPr>
          <p:cNvPr id="8" name="Content Placeholder 7" descr="A butterfly on a leaf&#10;&#10;Description automatically generated">
            <a:extLst>
              <a:ext uri="{FF2B5EF4-FFF2-40B4-BE49-F238E27FC236}">
                <a16:creationId xmlns:a16="http://schemas.microsoft.com/office/drawing/2014/main" id="{0DA645EB-30CA-E198-491D-F622C50E409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35" r="-1" b="-1"/>
          <a:stretch/>
        </p:blipFill>
        <p:spPr>
          <a:xfrm>
            <a:off x="4654296" y="10"/>
            <a:ext cx="7537703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32806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5FFEA1-61DA-0035-2602-B6A8F012E9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6" y="222285"/>
            <a:ext cx="3517567" cy="1924787"/>
          </a:xfrm>
        </p:spPr>
        <p:txBody>
          <a:bodyPr>
            <a:normAutofit fontScale="90000"/>
          </a:bodyPr>
          <a:lstStyle/>
          <a:p>
            <a:r>
              <a:rPr lang="en-MY" dirty="0"/>
              <a:t>..</a:t>
            </a:r>
            <a:r>
              <a:rPr lang="en-US" sz="3600" dirty="0"/>
              <a:t> Where are the most butterfly species found – and why?</a:t>
            </a:r>
            <a:endParaRPr lang="en-MY" dirty="0"/>
          </a:p>
        </p:txBody>
      </p:sp>
      <p:pic>
        <p:nvPicPr>
          <p:cNvPr id="6" name="Content Placeholder 5" descr="A map of the world&#10;&#10;Description automatically generated">
            <a:extLst>
              <a:ext uri="{FF2B5EF4-FFF2-40B4-BE49-F238E27FC236}">
                <a16:creationId xmlns:a16="http://schemas.microsoft.com/office/drawing/2014/main" id="{37513628-1972-612A-4494-254233D3A0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9413" y="1484048"/>
            <a:ext cx="5927725" cy="3951816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9F93E63-8BF9-7519-7008-FDD196AC54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52597" y="2222852"/>
            <a:ext cx="4172897" cy="4344662"/>
          </a:xfrm>
        </p:spPr>
        <p:txBody>
          <a:bodyPr>
            <a:normAutofit lnSpcReduction="10000"/>
          </a:bodyPr>
          <a:lstStyle/>
          <a:p>
            <a:r>
              <a:rPr lang="en-MY" dirty="0"/>
              <a:t>Lowland forests</a:t>
            </a:r>
            <a:r>
              <a:rPr lang="en-MY"/>
              <a:t>: where “</a:t>
            </a:r>
            <a:r>
              <a:rPr lang="en-MY" dirty="0"/>
              <a:t>the vast majority of the [butterfly] species occur.” C&amp;P5</a:t>
            </a:r>
          </a:p>
          <a:p>
            <a:r>
              <a:rPr lang="en-MY" dirty="0"/>
              <a:t>-</a:t>
            </a:r>
            <a:r>
              <a:rPr lang="en-MY" sz="1800" i="1" dirty="0"/>
              <a:t>Last ice age, 25,000 to 15000 </a:t>
            </a:r>
            <a:r>
              <a:rPr lang="en-MY" sz="1800" i="1" dirty="0" err="1"/>
              <a:t>yra</a:t>
            </a:r>
            <a:r>
              <a:rPr lang="en-MY" sz="1800" i="1" dirty="0"/>
              <a:t> =&gt;</a:t>
            </a:r>
            <a:endParaRPr lang="en-MY" dirty="0"/>
          </a:p>
          <a:p>
            <a:r>
              <a:rPr lang="en-MY" dirty="0"/>
              <a:t>-PM was dry/open forest or grassland (not species rich)</a:t>
            </a:r>
          </a:p>
          <a:p>
            <a:r>
              <a:rPr lang="en-MY" dirty="0"/>
              <a:t>-Peru and neotropics, rainforest: species rich.</a:t>
            </a:r>
          </a:p>
          <a:p>
            <a:r>
              <a:rPr lang="en-MY" dirty="0"/>
              <a:t>Continues till today. </a:t>
            </a:r>
          </a:p>
          <a:p>
            <a:r>
              <a:rPr lang="en-MY" dirty="0"/>
              <a:t>PM rainforest, only 10,000 </a:t>
            </a:r>
            <a:r>
              <a:rPr lang="en-MY" dirty="0" err="1"/>
              <a:t>yra</a:t>
            </a:r>
            <a:r>
              <a:rPr lang="en-MY" dirty="0"/>
              <a:t> not 130 mya!</a:t>
            </a:r>
          </a:p>
          <a:p>
            <a:endParaRPr lang="en-MY" dirty="0"/>
          </a:p>
          <a:p>
            <a:endParaRPr lang="en-MY" dirty="0"/>
          </a:p>
        </p:txBody>
      </p:sp>
    </p:spTree>
    <p:extLst>
      <p:ext uri="{BB962C8B-B14F-4D97-AF65-F5344CB8AC3E}">
        <p14:creationId xmlns:p14="http://schemas.microsoft.com/office/powerpoint/2010/main" val="36211180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416A0E3C-60E6-4F39-BC55-5F7C224E1F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MY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C5025DAC-8B93-4160-B017-3A274A5828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3532" y="1897380"/>
            <a:ext cx="996696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>
            <a:extLst>
              <a:ext uri="{FF2B5EF4-FFF2-40B4-BE49-F238E27FC236}">
                <a16:creationId xmlns:a16="http://schemas.microsoft.com/office/drawing/2014/main" id="{E844E128-FF69-4E9F-8327-6B504B3C5A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" y="0"/>
            <a:ext cx="12191985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MY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518F44A-F982-88FE-0A73-8E3D8E9A0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516835"/>
            <a:ext cx="3448259" cy="166650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500"/>
              <a:t>4. Why should we bother with butterflies (and moths and other bugs)?</a:t>
            </a:r>
            <a:br>
              <a:rPr lang="en-US" sz="2500"/>
            </a:br>
            <a:endParaRPr lang="en-US" sz="2500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055CEADF-09EA-423C-8C45-F94AF44D5A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23686" y="2353592"/>
            <a:ext cx="329184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F030E55-1DF3-1501-562E-B1738DCF19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3467" y="2546224"/>
            <a:ext cx="3448259" cy="3342747"/>
          </a:xfrm>
        </p:spPr>
        <p:txBody>
          <a:bodyPr vert="horz" lIns="0" tIns="45720" rIns="0" bIns="45720" rtlCol="0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1700"/>
              <a:t>1.They’re pollinators,</a:t>
            </a:r>
          </a:p>
          <a:p>
            <a:pPr>
              <a:lnSpc>
                <a:spcPct val="90000"/>
              </a:lnSpc>
            </a:pPr>
            <a:r>
              <a:rPr lang="en-US" sz="1700"/>
              <a:t>necessary for next generation of trees, plants.</a:t>
            </a:r>
          </a:p>
          <a:p>
            <a:pPr>
              <a:lnSpc>
                <a:spcPct val="90000"/>
              </a:lnSpc>
            </a:pPr>
            <a:endParaRPr lang="en-US" sz="1700"/>
          </a:p>
          <a:p>
            <a:pPr>
              <a:lnSpc>
                <a:spcPct val="90000"/>
              </a:lnSpc>
            </a:pPr>
            <a:endParaRPr lang="en-US" sz="1700"/>
          </a:p>
          <a:p>
            <a:pPr>
              <a:lnSpc>
                <a:spcPct val="90000"/>
              </a:lnSpc>
            </a:pPr>
            <a:endParaRPr lang="en-US" sz="1700"/>
          </a:p>
          <a:p>
            <a:pPr>
              <a:lnSpc>
                <a:spcPct val="90000"/>
              </a:lnSpc>
            </a:pPr>
            <a:r>
              <a:rPr lang="en-US" sz="1700"/>
              <a:t>			  =&gt;</a:t>
            </a:r>
          </a:p>
          <a:p>
            <a:pPr>
              <a:lnSpc>
                <a:spcPct val="90000"/>
              </a:lnSpc>
            </a:pPr>
            <a:r>
              <a:rPr lang="en-US" sz="1700"/>
              <a:t>Vagrant. </a:t>
            </a:r>
            <a:r>
              <a:rPr lang="en-US" sz="1700" i="1"/>
              <a:t>Vagrans egista</a:t>
            </a:r>
            <a:r>
              <a:rPr lang="en-US" sz="1700"/>
              <a:t>. Perantau</a:t>
            </a:r>
          </a:p>
          <a:p>
            <a:pPr>
              <a:lnSpc>
                <a:spcPct val="90000"/>
              </a:lnSpc>
            </a:pPr>
            <a:endParaRPr lang="en-US" sz="1700"/>
          </a:p>
        </p:txBody>
      </p:sp>
      <p:pic>
        <p:nvPicPr>
          <p:cNvPr id="8" name="Content Placeholder 7" descr="A butterfly on a flower&#10;&#10;Description automatically generated">
            <a:extLst>
              <a:ext uri="{FF2B5EF4-FFF2-40B4-BE49-F238E27FC236}">
                <a16:creationId xmlns:a16="http://schemas.microsoft.com/office/drawing/2014/main" id="{5B8E15CE-3C40-AF96-2087-4B5C3290AE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633" b="-1"/>
          <a:stretch/>
        </p:blipFill>
        <p:spPr>
          <a:xfrm>
            <a:off x="4654296" y="10"/>
            <a:ext cx="7537703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43087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416A0E3C-60E6-4F39-BC55-5F7C224E1F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MY"/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C5025DAC-8B93-4160-B017-3A274A5828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3532" y="1897380"/>
            <a:ext cx="996696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37" name="Rectangle 36">
            <a:extLst>
              <a:ext uri="{FF2B5EF4-FFF2-40B4-BE49-F238E27FC236}">
                <a16:creationId xmlns:a16="http://schemas.microsoft.com/office/drawing/2014/main" id="{0AB6E427-3F73-4C06-A5D5-AE52C3883B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" y="0"/>
            <a:ext cx="12186315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D8C9BDAA-0390-4B39-9B5C-BC95E5120D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" y="0"/>
            <a:ext cx="4059919" cy="6858000"/>
          </a:xfrm>
          <a:prstGeom prst="rect">
            <a:avLst/>
          </a:prstGeom>
          <a:solidFill>
            <a:srgbClr val="983E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MY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6BBC921-5D6F-FA66-C6D2-981AD54AC8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2370" y="516836"/>
            <a:ext cx="3084844" cy="45719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endParaRPr lang="en-US" sz="4000" dirty="0"/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E04A321A-A039-4720-87B4-66A4210E0D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71752" y="2638787"/>
            <a:ext cx="274320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C6BA966-2DF6-DA3E-D69B-F821975AC0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56855" y="914400"/>
            <a:ext cx="3462390" cy="5640510"/>
          </a:xfrm>
        </p:spPr>
        <p:txBody>
          <a:bodyPr vert="horz" lIns="0" tIns="45720" rIns="0" bIns="45720" rtlCol="0">
            <a:normAutofit/>
          </a:bodyPr>
          <a:lstStyle/>
          <a:p>
            <a:pPr>
              <a:lnSpc>
                <a:spcPct val="90000"/>
              </a:lnSpc>
            </a:pPr>
            <a:r>
              <a:rPr lang="en-US" dirty="0"/>
              <a:t>Four Whys:</a:t>
            </a:r>
          </a:p>
          <a:p>
            <a:pPr>
              <a:lnSpc>
                <a:spcPct val="90000"/>
              </a:lnSpc>
            </a:pPr>
            <a:r>
              <a:rPr lang="en-US" dirty="0"/>
              <a:t>1.Why more species of moths than butterflies?</a:t>
            </a:r>
          </a:p>
          <a:p>
            <a:pPr>
              <a:lnSpc>
                <a:spcPct val="90000"/>
              </a:lnSpc>
            </a:pPr>
            <a:r>
              <a:rPr lang="en-US" dirty="0"/>
              <a:t>2.Why so few butterfly families?</a:t>
            </a:r>
          </a:p>
          <a:p>
            <a:pPr>
              <a:lnSpc>
                <a:spcPct val="90000"/>
              </a:lnSpc>
            </a:pPr>
            <a:r>
              <a:rPr lang="en-US" dirty="0"/>
              <a:t>3.Where in the world are the most butterfly species found – and why?</a:t>
            </a:r>
          </a:p>
          <a:p>
            <a:pPr>
              <a:lnSpc>
                <a:spcPct val="90000"/>
              </a:lnSpc>
            </a:pPr>
            <a:r>
              <a:rPr lang="en-US" dirty="0"/>
              <a:t>4.Why should we bother with butterflies (and moths and other bugs)?</a:t>
            </a:r>
          </a:p>
          <a:p>
            <a:pPr>
              <a:lnSpc>
                <a:spcPct val="90000"/>
              </a:lnSpc>
            </a:pPr>
            <a:endParaRPr lang="en-US" dirty="0"/>
          </a:p>
          <a:p>
            <a:pPr>
              <a:lnSpc>
                <a:spcPct val="90000"/>
              </a:lnSpc>
            </a:pPr>
            <a:r>
              <a:rPr lang="en-US" dirty="0"/>
              <a:t>			           </a:t>
            </a:r>
            <a:r>
              <a:rPr lang="en-US" sz="1600" dirty="0"/>
              <a:t>=&gt;</a:t>
            </a:r>
          </a:p>
          <a:p>
            <a:pPr>
              <a:lnSpc>
                <a:spcPct val="90000"/>
              </a:lnSpc>
            </a:pPr>
            <a:r>
              <a:rPr lang="it-IT" sz="1600" dirty="0"/>
              <a:t>Lesser Cruiser. </a:t>
            </a:r>
            <a:r>
              <a:rPr lang="it-IT" sz="1600" i="1" dirty="0"/>
              <a:t>Vindula dejone. </a:t>
            </a:r>
            <a:r>
              <a:rPr lang="it-IT" sz="1600" dirty="0"/>
              <a:t>Peronda Kecil</a:t>
            </a:r>
            <a:endParaRPr lang="en-US" sz="1600" dirty="0"/>
          </a:p>
        </p:txBody>
      </p:sp>
      <p:pic>
        <p:nvPicPr>
          <p:cNvPr id="12" name="Content Placeholder 11" descr="A yellow butterfly on the ground&#10;&#10;Description automatically generated">
            <a:extLst>
              <a:ext uri="{FF2B5EF4-FFF2-40B4-BE49-F238E27FC236}">
                <a16:creationId xmlns:a16="http://schemas.microsoft.com/office/drawing/2014/main" id="{D70EBB5E-B016-F7DC-97A3-469799164EB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8772" y="914400"/>
            <a:ext cx="8001654" cy="4720975"/>
          </a:xfrm>
        </p:spPr>
      </p:pic>
    </p:spTree>
    <p:extLst>
      <p:ext uri="{BB962C8B-B14F-4D97-AF65-F5344CB8AC3E}">
        <p14:creationId xmlns:p14="http://schemas.microsoft.com/office/powerpoint/2010/main" val="381827270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47C56A-7E06-0492-D335-2CC582A42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215706"/>
            <a:ext cx="3831336" cy="2042508"/>
          </a:xfrm>
        </p:spPr>
        <p:txBody>
          <a:bodyPr>
            <a:normAutofit fontScale="90000"/>
          </a:bodyPr>
          <a:lstStyle/>
          <a:p>
            <a:r>
              <a:rPr lang="en-US" sz="4400" dirty="0"/>
              <a:t>..</a:t>
            </a:r>
            <a:r>
              <a:rPr lang="en-US" sz="3600" dirty="0"/>
              <a:t>Why should we bother with butterflies and other bugs?</a:t>
            </a:r>
            <a:br>
              <a:rPr lang="en-MY" dirty="0"/>
            </a:br>
            <a:br>
              <a:rPr lang="en-MY" sz="1800" dirty="0"/>
            </a:br>
            <a:r>
              <a:rPr lang="en-MY" sz="2000" b="1" dirty="0"/>
              <a:t>2.They’re nutrient recyclers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58AF35-86DA-B83A-F818-F63C25DF49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81599" y="215706"/>
            <a:ext cx="6700911" cy="397070"/>
          </a:xfrm>
        </p:spPr>
        <p:txBody>
          <a:bodyPr>
            <a:normAutofit fontScale="85000" lnSpcReduction="10000"/>
          </a:bodyPr>
          <a:lstStyle/>
          <a:p>
            <a:r>
              <a:rPr lang="en-MY" sz="1800" b="1" i="0" dirty="0"/>
              <a:t>Chocolate Albatross. </a:t>
            </a:r>
            <a:r>
              <a:rPr lang="en-MY" sz="1800" b="1" i="1" dirty="0" err="1"/>
              <a:t>Appias</a:t>
            </a:r>
            <a:r>
              <a:rPr lang="en-MY" sz="1800" b="1" i="1" dirty="0"/>
              <a:t> </a:t>
            </a:r>
            <a:r>
              <a:rPr lang="en-MY" sz="1800" b="1" i="1" dirty="0" err="1"/>
              <a:t>lyncida</a:t>
            </a:r>
            <a:r>
              <a:rPr lang="en-MY" sz="1800" b="1" dirty="0"/>
              <a:t>.</a:t>
            </a:r>
            <a:r>
              <a:rPr lang="en-MY" sz="1800" b="1" i="0" dirty="0"/>
              <a:t> </a:t>
            </a:r>
            <a:r>
              <a:rPr lang="en-MY" sz="1800" b="1" i="0" dirty="0" err="1"/>
              <a:t>Albatros</a:t>
            </a:r>
            <a:r>
              <a:rPr lang="en-MY" sz="1800" b="1" i="0" dirty="0"/>
              <a:t> </a:t>
            </a:r>
            <a:r>
              <a:rPr lang="en-MY" sz="1800" b="1" i="0" dirty="0" err="1"/>
              <a:t>Coklat</a:t>
            </a:r>
            <a:r>
              <a:rPr lang="en-MY" sz="1800" b="1" i="0" dirty="0"/>
              <a:t>. </a:t>
            </a:r>
          </a:p>
        </p:txBody>
      </p:sp>
      <p:pic>
        <p:nvPicPr>
          <p:cNvPr id="8" name="Content Placeholder 7" descr="A black and yellow butterfly&#10;&#10;Description automatically generated with medium confidence">
            <a:extLst>
              <a:ext uri="{FF2B5EF4-FFF2-40B4-BE49-F238E27FC236}">
                <a16:creationId xmlns:a16="http://schemas.microsoft.com/office/drawing/2014/main" id="{51B3367D-0B31-F421-F779-ADB2303B9B3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024545" y="666981"/>
            <a:ext cx="5918926" cy="3837831"/>
          </a:xfr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C1EE702-37B0-CD96-242C-C83C4A08B81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024545" y="5575495"/>
            <a:ext cx="5405455" cy="615524"/>
          </a:xfrm>
        </p:spPr>
        <p:txBody>
          <a:bodyPr>
            <a:normAutofit fontScale="85000" lnSpcReduction="10000"/>
          </a:bodyPr>
          <a:lstStyle/>
          <a:p>
            <a:r>
              <a:rPr lang="en-MY" sz="1800" b="1" i="0" dirty="0"/>
              <a:t>&lt;</a:t>
            </a:r>
            <a:r>
              <a:rPr lang="en-MY" sz="1800" b="1" dirty="0"/>
              <a:t>=</a:t>
            </a:r>
            <a:r>
              <a:rPr lang="en-MY" sz="1800" b="1" i="0" dirty="0"/>
              <a:t> Pallid Faun, </a:t>
            </a:r>
            <a:r>
              <a:rPr lang="en-MY" sz="1800" b="1" i="1" dirty="0" err="1"/>
              <a:t>Melanocyma</a:t>
            </a:r>
            <a:r>
              <a:rPr lang="en-MY" sz="1800" b="1" i="1" dirty="0"/>
              <a:t> </a:t>
            </a:r>
            <a:r>
              <a:rPr lang="en-MY" sz="1800" b="1" i="1" dirty="0" err="1"/>
              <a:t>faulana</a:t>
            </a:r>
            <a:r>
              <a:rPr lang="en-MY" sz="1800" b="1" dirty="0"/>
              <a:t>.</a:t>
            </a:r>
            <a:r>
              <a:rPr lang="en-MY" sz="1800" b="1" i="0" dirty="0"/>
              <a:t> Dewa </a:t>
            </a:r>
            <a:r>
              <a:rPr lang="en-MY" sz="1800" b="1" i="0" dirty="0" err="1"/>
              <a:t>Pucat</a:t>
            </a:r>
            <a:endParaRPr lang="en-MY" sz="1800" b="1" dirty="0"/>
          </a:p>
        </p:txBody>
      </p:sp>
      <p:pic>
        <p:nvPicPr>
          <p:cNvPr id="10" name="Content Placeholder 9" descr="A picture containing insect&#10;&#10;Description automatically generated">
            <a:extLst>
              <a:ext uri="{FF2B5EF4-FFF2-40B4-BE49-F238E27FC236}">
                <a16:creationId xmlns:a16="http://schemas.microsoft.com/office/drawing/2014/main" id="{C4465165-5BEA-278A-7CA8-690E2A1DEAE9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373444" y="2334781"/>
            <a:ext cx="5515442" cy="3837830"/>
          </a:xfrm>
        </p:spPr>
      </p:pic>
    </p:spTree>
    <p:extLst>
      <p:ext uri="{BB962C8B-B14F-4D97-AF65-F5344CB8AC3E}">
        <p14:creationId xmlns:p14="http://schemas.microsoft.com/office/powerpoint/2010/main" val="368675856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416A0E3C-60E6-4F39-BC55-5F7C224E1F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MY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5025DAC-8B93-4160-B017-3A274A5828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3532" y="1897380"/>
            <a:ext cx="996696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>
            <a:extLst>
              <a:ext uri="{FF2B5EF4-FFF2-40B4-BE49-F238E27FC236}">
                <a16:creationId xmlns:a16="http://schemas.microsoft.com/office/drawing/2014/main" id="{E844E128-FF69-4E9F-8327-6B504B3C5A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" y="0"/>
            <a:ext cx="12191985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MY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B2679C8-A70E-49CC-5267-0C5B46EA43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516835"/>
            <a:ext cx="3448259" cy="166650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700" dirty="0"/>
              <a:t>..Why should we bother with butterflies?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055CEADF-09EA-423C-8C45-F94AF44D5A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23686" y="2353592"/>
            <a:ext cx="329184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C419028-AA2D-EC18-6244-050F2CA0B52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3467" y="2546224"/>
            <a:ext cx="3448259" cy="3342747"/>
          </a:xfrm>
        </p:spPr>
        <p:txBody>
          <a:bodyPr vert="horz" lIns="0" tIns="45720" rIns="0" bIns="45720" rtlCol="0">
            <a:normAutofit/>
          </a:bodyPr>
          <a:lstStyle/>
          <a:p>
            <a:pPr marL="283464" indent="-283464">
              <a:lnSpc>
                <a:spcPct val="100000"/>
              </a:lnSpc>
            </a:pPr>
            <a:r>
              <a:rPr lang="en-US" dirty="0"/>
              <a:t>3. As prey,</a:t>
            </a:r>
          </a:p>
          <a:p>
            <a:pPr marL="283464" indent="-283464">
              <a:lnSpc>
                <a:spcPct val="100000"/>
              </a:lnSpc>
            </a:pPr>
            <a:r>
              <a:rPr lang="en-US" dirty="0"/>
              <a:t>    food for birds, and other animals</a:t>
            </a:r>
          </a:p>
          <a:p>
            <a:pPr marL="283464" indent="-283464">
              <a:lnSpc>
                <a:spcPct val="100000"/>
              </a:lnSpc>
            </a:pPr>
            <a:endParaRPr lang="en-US" dirty="0"/>
          </a:p>
          <a:p>
            <a:pPr marL="283464" indent="-283464">
              <a:lnSpc>
                <a:spcPct val="100000"/>
              </a:lnSpc>
            </a:pPr>
            <a:endParaRPr lang="en-US" dirty="0"/>
          </a:p>
          <a:p>
            <a:pPr marL="283464" indent="-283464">
              <a:lnSpc>
                <a:spcPct val="100000"/>
              </a:lnSpc>
            </a:pPr>
            <a:endParaRPr lang="en-US" dirty="0"/>
          </a:p>
          <a:p>
            <a:pPr marL="283464" indent="-283464">
              <a:lnSpc>
                <a:spcPct val="100000"/>
              </a:lnSpc>
            </a:pPr>
            <a:endParaRPr lang="en-US" dirty="0"/>
          </a:p>
          <a:p>
            <a:pPr marL="283464" indent="-283464">
              <a:lnSpc>
                <a:spcPct val="100000"/>
              </a:lnSpc>
            </a:pPr>
            <a:r>
              <a:rPr lang="en-US" sz="1600" dirty="0"/>
              <a:t>White </a:t>
            </a:r>
            <a:r>
              <a:rPr lang="en-US" sz="1600" dirty="0" err="1"/>
              <a:t>Dragontail</a:t>
            </a:r>
            <a:r>
              <a:rPr lang="en-US" sz="1600" dirty="0"/>
              <a:t>, </a:t>
            </a:r>
            <a:r>
              <a:rPr lang="en-US" sz="1600" i="1" dirty="0" err="1"/>
              <a:t>Lamproptera</a:t>
            </a:r>
            <a:r>
              <a:rPr lang="en-US" sz="1600" i="1" dirty="0"/>
              <a:t> </a:t>
            </a:r>
            <a:r>
              <a:rPr lang="en-US" sz="1600" i="1" dirty="0" err="1"/>
              <a:t>curius</a:t>
            </a:r>
            <a:r>
              <a:rPr lang="en-US" sz="1600" i="1" dirty="0"/>
              <a:t>. </a:t>
            </a:r>
            <a:r>
              <a:rPr lang="en-US" sz="1600" dirty="0" err="1"/>
              <a:t>Membara</a:t>
            </a:r>
            <a:r>
              <a:rPr lang="en-US" sz="1600" dirty="0"/>
              <a:t> Naga-</a:t>
            </a:r>
            <a:r>
              <a:rPr lang="en-US" sz="1600" dirty="0" err="1"/>
              <a:t>Putih</a:t>
            </a:r>
            <a:r>
              <a:rPr lang="en-US" sz="1600" dirty="0"/>
              <a:t> </a:t>
            </a:r>
            <a:r>
              <a:rPr lang="en-US" b="1" dirty="0"/>
              <a:t>=&gt;</a:t>
            </a:r>
          </a:p>
        </p:txBody>
      </p:sp>
      <p:pic>
        <p:nvPicPr>
          <p:cNvPr id="6" name="Picture Placeholder 5" descr="A picture containing insect&#10;&#10;Description automatically generated">
            <a:extLst>
              <a:ext uri="{FF2B5EF4-FFF2-40B4-BE49-F238E27FC236}">
                <a16:creationId xmlns:a16="http://schemas.microsoft.com/office/drawing/2014/main" id="{DE438D08-0B83-0DB7-20A8-03C436190639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r="23338" b="2"/>
          <a:stretch/>
        </p:blipFill>
        <p:spPr>
          <a:xfrm>
            <a:off x="4654296" y="10"/>
            <a:ext cx="7537703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108832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Rectangle 55">
            <a:extLst>
              <a:ext uri="{FF2B5EF4-FFF2-40B4-BE49-F238E27FC236}">
                <a16:creationId xmlns:a16="http://schemas.microsoft.com/office/drawing/2014/main" id="{416A0E3C-60E6-4F39-BC55-5F7C224E1F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MY"/>
          </a:p>
        </p:txBody>
      </p: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C5025DAC-8B93-4160-B017-3A274A5828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3532" y="1897380"/>
            <a:ext cx="996696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Rectangle 59">
            <a:extLst>
              <a:ext uri="{FF2B5EF4-FFF2-40B4-BE49-F238E27FC236}">
                <a16:creationId xmlns:a16="http://schemas.microsoft.com/office/drawing/2014/main" id="{E844E128-FF69-4E9F-8327-6B504B3C5A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" y="0"/>
            <a:ext cx="12191985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MY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0CB65D8-115E-E2DF-AF47-BE6CE306AC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171247"/>
            <a:ext cx="3448259" cy="144179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 dirty="0"/>
              <a:t>..Why should we bother?</a:t>
            </a:r>
          </a:p>
        </p:txBody>
      </p: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055CEADF-09EA-423C-8C45-F94AF44D5A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23686" y="2353592"/>
            <a:ext cx="329184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79E9821-5C94-8792-13D0-3F555F8D82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67128" y="1726058"/>
            <a:ext cx="4253501" cy="4960695"/>
          </a:xfrm>
        </p:spPr>
        <p:txBody>
          <a:bodyPr vert="horz" lIns="0" tIns="45720" rIns="0" bIns="45720" rtlCol="0">
            <a:normAutofit lnSpcReduction="10000"/>
          </a:bodyPr>
          <a:lstStyle/>
          <a:p>
            <a:pPr marL="283464" indent="-283464">
              <a:lnSpc>
                <a:spcPct val="90000"/>
              </a:lnSpc>
            </a:pPr>
            <a:r>
              <a:rPr lang="en-US" sz="1400" dirty="0"/>
              <a:t>Given the importance (as pollinators, nutrient recyclers, and food for others) butterfly decline is a disaster.</a:t>
            </a:r>
          </a:p>
          <a:p>
            <a:pPr marL="283464" indent="-283464">
              <a:lnSpc>
                <a:spcPct val="90000"/>
              </a:lnSpc>
            </a:pPr>
            <a:r>
              <a:rPr lang="en-US" sz="1400" dirty="0"/>
              <a:t>Butterfly and moth populations declined more than 80% in 50 years in Germany (Salon 2021).</a:t>
            </a:r>
          </a:p>
          <a:p>
            <a:pPr marL="283464" indent="-283464">
              <a:lnSpc>
                <a:spcPct val="90000"/>
              </a:lnSpc>
            </a:pPr>
            <a:r>
              <a:rPr lang="en-US" sz="1400" dirty="0"/>
              <a:t>24 of 58 butterfly species could be extinct in Britain soon (BBC 26/5/2022)</a:t>
            </a:r>
          </a:p>
          <a:p>
            <a:pPr marL="283464" indent="-283464">
              <a:lnSpc>
                <a:spcPct val="90000"/>
              </a:lnSpc>
            </a:pPr>
            <a:r>
              <a:rPr lang="en-US" sz="1400" dirty="0"/>
              <a:t>Declining too in Malaysia, Prof </a:t>
            </a:r>
            <a:r>
              <a:rPr lang="en-US" sz="1400" dirty="0" err="1"/>
              <a:t>Norela</a:t>
            </a:r>
            <a:r>
              <a:rPr lang="en-US" sz="1400" dirty="0"/>
              <a:t> </a:t>
            </a:r>
            <a:r>
              <a:rPr lang="en-US" sz="1400" dirty="0" err="1"/>
              <a:t>Sulaiman</a:t>
            </a:r>
            <a:r>
              <a:rPr lang="en-US" sz="1400" dirty="0"/>
              <a:t> (Star 11/1/2021)</a:t>
            </a:r>
          </a:p>
          <a:p>
            <a:pPr marL="283464" indent="-283464">
              <a:lnSpc>
                <a:spcPct val="90000"/>
              </a:lnSpc>
            </a:pPr>
            <a:r>
              <a:rPr lang="en-US" sz="1400" dirty="0">
                <a:effectLst/>
              </a:rPr>
              <a:t>40% of insect species declining in the world. </a:t>
            </a:r>
            <a:r>
              <a:rPr lang="en-US" sz="1400" dirty="0"/>
              <a:t>E</a:t>
            </a:r>
            <a:r>
              <a:rPr lang="en-US" sz="1400" dirty="0">
                <a:effectLst/>
              </a:rPr>
              <a:t>xtinction rate for insects 8x faster than for mammals or birds.</a:t>
            </a:r>
          </a:p>
          <a:p>
            <a:pPr marL="283464" indent="-283464">
              <a:lnSpc>
                <a:spcPct val="90000"/>
              </a:lnSpc>
            </a:pPr>
            <a:r>
              <a:rPr lang="en-US" sz="1400" dirty="0" err="1"/>
              <a:t>Maoxian</a:t>
            </a:r>
            <a:r>
              <a:rPr lang="en-US" sz="1400" dirty="0"/>
              <a:t> County, China: </a:t>
            </a:r>
            <a:r>
              <a:rPr lang="en-US" sz="1400"/>
              <a:t>manual pollination, </a:t>
            </a:r>
            <a:r>
              <a:rPr lang="en-US" sz="1400" dirty="0"/>
              <a:t>not </a:t>
            </a:r>
            <a:r>
              <a:rPr lang="en-US" sz="1400"/>
              <a:t>enough pollinators.</a:t>
            </a:r>
            <a:endParaRPr lang="en-US" sz="1400" dirty="0">
              <a:effectLst/>
            </a:endParaRPr>
          </a:p>
          <a:p>
            <a:pPr marL="283464" indent="-283464">
              <a:lnSpc>
                <a:spcPct val="90000"/>
              </a:lnSpc>
            </a:pPr>
            <a:r>
              <a:rPr lang="en-US" sz="1400" dirty="0"/>
              <a:t>If we lost insects whole ecosystem would collapse (Oliver </a:t>
            </a:r>
            <a:r>
              <a:rPr lang="en-US" sz="1400" dirty="0" err="1"/>
              <a:t>Milman</a:t>
            </a:r>
            <a:r>
              <a:rPr lang="en-US" sz="1400" dirty="0"/>
              <a:t>, Vox 6/3/2022).</a:t>
            </a:r>
          </a:p>
          <a:p>
            <a:pPr marL="283464" indent="-283464">
              <a:lnSpc>
                <a:spcPct val="90000"/>
              </a:lnSpc>
            </a:pPr>
            <a:endParaRPr lang="en-US" sz="1400" dirty="0"/>
          </a:p>
          <a:p>
            <a:pPr marL="283464" indent="-283464">
              <a:lnSpc>
                <a:spcPct val="90000"/>
              </a:lnSpc>
            </a:pPr>
            <a:r>
              <a:rPr lang="en-US" sz="1400" dirty="0"/>
              <a:t> </a:t>
            </a:r>
            <a:r>
              <a:rPr lang="en-US" sz="1400" b="1" dirty="0">
                <a:effectLst/>
              </a:rPr>
              <a:t>Wizard. </a:t>
            </a:r>
            <a:r>
              <a:rPr lang="en-US" sz="1400" b="1" i="1" dirty="0" err="1">
                <a:effectLst/>
              </a:rPr>
              <a:t>Rhi</a:t>
            </a:r>
            <a:r>
              <a:rPr lang="en-US" sz="1400" b="1" i="1" dirty="0" err="1"/>
              <a:t>nopalpa</a:t>
            </a:r>
            <a:r>
              <a:rPr lang="en-US" sz="1400" b="1" i="1" dirty="0"/>
              <a:t> Polynice. </a:t>
            </a:r>
            <a:r>
              <a:rPr lang="en-US" sz="1400" b="1" dirty="0"/>
              <a:t>Anggun   =&gt;</a:t>
            </a:r>
            <a:endParaRPr lang="en-US" sz="1400" b="1" dirty="0">
              <a:effectLst/>
            </a:endParaRPr>
          </a:p>
          <a:p>
            <a:pPr>
              <a:lnSpc>
                <a:spcPct val="90000"/>
              </a:lnSpc>
            </a:pPr>
            <a:endParaRPr lang="en-US" sz="900" dirty="0"/>
          </a:p>
        </p:txBody>
      </p:sp>
      <p:pic>
        <p:nvPicPr>
          <p:cNvPr id="8" name="Content Placeholder 7" descr="A butterfly with black and yellow wings&#10;&#10;Description automatically generated">
            <a:extLst>
              <a:ext uri="{FF2B5EF4-FFF2-40B4-BE49-F238E27FC236}">
                <a16:creationId xmlns:a16="http://schemas.microsoft.com/office/drawing/2014/main" id="{41EA1A81-4828-98BD-8017-D7208CBDFB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18" r="5191" b="2"/>
          <a:stretch/>
        </p:blipFill>
        <p:spPr>
          <a:xfrm>
            <a:off x="4654296" y="10"/>
            <a:ext cx="7537703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87962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16A0E3C-60E6-4F39-BC55-5F7C224E1F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MY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C5025DAC-8B93-4160-B017-3A274A5828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3532" y="1897380"/>
            <a:ext cx="996696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0AB6E427-3F73-4C06-A5D5-AE52C3883B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" y="0"/>
            <a:ext cx="12186315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8C9BDAA-0390-4B39-9B5C-BC95E5120D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" y="0"/>
            <a:ext cx="4059919" cy="6858000"/>
          </a:xfrm>
          <a:prstGeom prst="rect">
            <a:avLst/>
          </a:prstGeom>
          <a:solidFill>
            <a:srgbClr val="B041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MY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ADEBDB8-9C32-1239-A6C4-BEF10F17BE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2370" y="516836"/>
            <a:ext cx="3084844" cy="196108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/>
              <a:t>..Why should we bother?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E04A321A-A039-4720-87B4-66A4210E0D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71752" y="2638787"/>
            <a:ext cx="274320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3B07A3-73FE-BAA8-139E-6D93BDCD70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97951" y="2799654"/>
            <a:ext cx="3575405" cy="3762012"/>
          </a:xfrm>
        </p:spPr>
        <p:txBody>
          <a:bodyPr vert="horz" lIns="0" tIns="45720" rIns="0" bIns="45720" rtlCol="0">
            <a:normAutofit lnSpcReduction="10000"/>
          </a:bodyPr>
          <a:lstStyle/>
          <a:p>
            <a:pPr>
              <a:lnSpc>
                <a:spcPct val="90000"/>
              </a:lnSpc>
            </a:pPr>
            <a:r>
              <a:rPr lang="en-US" sz="1600" dirty="0"/>
              <a:t>Causes: Habitat destruction, pesticides, CC, streetlights (for </a:t>
            </a:r>
            <a:r>
              <a:rPr lang="en-US" sz="1600" dirty="0" err="1"/>
              <a:t>nocturnals</a:t>
            </a:r>
            <a:r>
              <a:rPr lang="en-US" sz="1600" dirty="0"/>
              <a:t>)</a:t>
            </a:r>
          </a:p>
          <a:p>
            <a:pPr>
              <a:lnSpc>
                <a:spcPct val="90000"/>
              </a:lnSpc>
            </a:pPr>
            <a:r>
              <a:rPr lang="en-US" sz="1600" dirty="0"/>
              <a:t>We are in the 6th Mass Extinction, brought about by humans (New Scientist 29/12/2021).</a:t>
            </a:r>
          </a:p>
          <a:p>
            <a:pPr>
              <a:lnSpc>
                <a:spcPct val="90000"/>
              </a:lnSpc>
            </a:pPr>
            <a:r>
              <a:rPr lang="en-US" sz="1600" dirty="0"/>
              <a:t>To prevent ecosystem collapse, need to conserve butterflies, moths and other insects – and wildlife in general</a:t>
            </a:r>
          </a:p>
          <a:p>
            <a:pPr>
              <a:lnSpc>
                <a:spcPct val="90000"/>
              </a:lnSpc>
            </a:pPr>
            <a:endParaRPr lang="en-US" sz="1600" dirty="0"/>
          </a:p>
          <a:p>
            <a:pPr>
              <a:lnSpc>
                <a:spcPct val="90000"/>
              </a:lnSpc>
            </a:pPr>
            <a:r>
              <a:rPr lang="en-US" sz="1600" dirty="0"/>
              <a:t>=&gt;</a:t>
            </a:r>
          </a:p>
          <a:p>
            <a:pPr>
              <a:lnSpc>
                <a:spcPct val="90000"/>
              </a:lnSpc>
            </a:pPr>
            <a:r>
              <a:rPr lang="en-US" sz="1600" dirty="0"/>
              <a:t>Red Lacewing. </a:t>
            </a:r>
            <a:r>
              <a:rPr lang="en-US" sz="1600" i="1" dirty="0" err="1"/>
              <a:t>Cethosia</a:t>
            </a:r>
            <a:r>
              <a:rPr lang="en-US" sz="1600" i="1" dirty="0"/>
              <a:t> </a:t>
            </a:r>
            <a:r>
              <a:rPr lang="en-US" sz="1600" i="1" dirty="0" err="1"/>
              <a:t>perakana</a:t>
            </a:r>
            <a:r>
              <a:rPr lang="en-US" sz="1600" dirty="0"/>
              <a:t>. </a:t>
            </a:r>
            <a:r>
              <a:rPr lang="en-US" sz="1600" dirty="0" err="1"/>
              <a:t>Marhaen</a:t>
            </a:r>
            <a:r>
              <a:rPr lang="en-US" sz="1600" dirty="0"/>
              <a:t> Merah</a:t>
            </a:r>
          </a:p>
        </p:txBody>
      </p:sp>
      <p:pic>
        <p:nvPicPr>
          <p:cNvPr id="8" name="Content Placeholder 7" descr="A butterfly with black and orange wings&#10;&#10;Description automatically generated">
            <a:extLst>
              <a:ext uri="{FF2B5EF4-FFF2-40B4-BE49-F238E27FC236}">
                <a16:creationId xmlns:a16="http://schemas.microsoft.com/office/drawing/2014/main" id="{29B1876D-1D06-872F-FD27-C6F6ECDBC6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2017" y="1296096"/>
            <a:ext cx="6798082" cy="4265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20336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10C653-BB62-6ECF-9642-D61AAC6952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2259572"/>
          </a:xfrm>
        </p:spPr>
        <p:txBody>
          <a:bodyPr>
            <a:normAutofit fontScale="90000"/>
          </a:bodyPr>
          <a:lstStyle/>
          <a:p>
            <a:r>
              <a:rPr lang="en-MY" dirty="0"/>
              <a:t>Thank you</a:t>
            </a:r>
            <a:br>
              <a:rPr lang="en-MY" dirty="0"/>
            </a:br>
            <a:r>
              <a:rPr lang="en-MY" dirty="0"/>
              <a:t>Questions, Comments Welcome </a:t>
            </a:r>
            <a:r>
              <a:rPr lang="en-MY" dirty="0">
                <a:sym typeface="Wingdings" panose="05000000000000000000" pitchFamily="2" charset="2"/>
              </a:rPr>
              <a:t></a:t>
            </a:r>
            <a:br>
              <a:rPr lang="en-MY" dirty="0">
                <a:sym typeface="Wingdings" panose="05000000000000000000" pitchFamily="2" charset="2"/>
              </a:rPr>
            </a:br>
            <a:br>
              <a:rPr lang="en-MY" dirty="0">
                <a:sym typeface="Wingdings" panose="05000000000000000000" pitchFamily="2" charset="2"/>
              </a:rPr>
            </a:br>
            <a:r>
              <a:rPr lang="en-MY" dirty="0">
                <a:sym typeface="Wingdings" panose="05000000000000000000" pitchFamily="2" charset="2"/>
                <a:hlinkClick r:id="rId2"/>
              </a:rPr>
              <a:t>rosliomarphotography.com</a:t>
            </a:r>
            <a:endParaRPr lang="en-MY" dirty="0"/>
          </a:p>
        </p:txBody>
      </p:sp>
    </p:spTree>
    <p:extLst>
      <p:ext uri="{BB962C8B-B14F-4D97-AF65-F5344CB8AC3E}">
        <p14:creationId xmlns:p14="http://schemas.microsoft.com/office/powerpoint/2010/main" val="24317830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16A0E3C-60E6-4F39-BC55-5F7C224E1F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MY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5025DAC-8B93-4160-B017-3A274A5828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3532" y="1897380"/>
            <a:ext cx="996696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E844E128-FF69-4E9F-8327-6B504B3C5A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" y="0"/>
            <a:ext cx="12191985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MY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4A24FE-1236-7394-BCCF-2A7676BE92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516836"/>
            <a:ext cx="3448259" cy="1096208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3700" dirty="0"/>
              <a:t>1. Why more species of moths than butterflies?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055CEADF-09EA-423C-8C45-F94AF44D5A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23686" y="2353592"/>
            <a:ext cx="329184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B16DA9B-D5EB-041D-7D55-A0E2BCE9B4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05829" y="1702502"/>
            <a:ext cx="3685897" cy="4944878"/>
          </a:xfrm>
        </p:spPr>
        <p:txBody>
          <a:bodyPr vert="horz" lIns="0" tIns="45720" rIns="0" bIns="45720" rtlCol="0">
            <a:normAutofit fontScale="92500" lnSpcReduction="10000"/>
          </a:bodyPr>
          <a:lstStyle/>
          <a:p>
            <a:pPr>
              <a:lnSpc>
                <a:spcPct val="90000"/>
              </a:lnSpc>
            </a:pPr>
            <a:r>
              <a:rPr lang="en-US" sz="1600" dirty="0"/>
              <a:t>In Peninsular Malaysia (PM):</a:t>
            </a:r>
          </a:p>
          <a:p>
            <a:pPr>
              <a:lnSpc>
                <a:spcPct val="90000"/>
              </a:lnSpc>
            </a:pPr>
            <a:r>
              <a:rPr lang="en-US" sz="1600" dirty="0"/>
              <a:t>~10,000 moth species</a:t>
            </a:r>
          </a:p>
          <a:p>
            <a:pPr>
              <a:lnSpc>
                <a:spcPct val="90000"/>
              </a:lnSpc>
            </a:pPr>
            <a:r>
              <a:rPr lang="en-US" sz="1600" dirty="0"/>
              <a:t>1048 butterfly species</a:t>
            </a:r>
          </a:p>
          <a:p>
            <a:pPr>
              <a:lnSpc>
                <a:spcPct val="90000"/>
              </a:lnSpc>
            </a:pPr>
            <a:r>
              <a:rPr lang="en-US" sz="1600" dirty="0"/>
              <a:t>i.e. ~10x </a:t>
            </a:r>
            <a:r>
              <a:rPr lang="en-US" sz="1600" dirty="0" err="1"/>
              <a:t>moth:butterfly</a:t>
            </a:r>
            <a:r>
              <a:rPr lang="en-US" sz="1600" dirty="0"/>
              <a:t> species</a:t>
            </a:r>
          </a:p>
          <a:p>
            <a:pPr>
              <a:lnSpc>
                <a:spcPct val="90000"/>
              </a:lnSpc>
            </a:pPr>
            <a:r>
              <a:rPr lang="en-US" sz="1600" dirty="0"/>
              <a:t>Global:</a:t>
            </a:r>
          </a:p>
          <a:p>
            <a:pPr>
              <a:lnSpc>
                <a:spcPct val="90000"/>
              </a:lnSpc>
            </a:pPr>
            <a:r>
              <a:rPr lang="en-US" sz="1600" dirty="0"/>
              <a:t>160,000 Moth species</a:t>
            </a:r>
          </a:p>
          <a:p>
            <a:pPr>
              <a:lnSpc>
                <a:spcPct val="90000"/>
              </a:lnSpc>
            </a:pPr>
            <a:r>
              <a:rPr lang="en-US" sz="1600" dirty="0"/>
              <a:t>19,000 Butterfly species</a:t>
            </a:r>
          </a:p>
          <a:p>
            <a:pPr>
              <a:lnSpc>
                <a:spcPct val="90000"/>
              </a:lnSpc>
            </a:pPr>
            <a:r>
              <a:rPr lang="en-US" sz="1600" dirty="0"/>
              <a:t>i.e. ~10x or 90% are moths species</a:t>
            </a:r>
          </a:p>
          <a:p>
            <a:pPr>
              <a:lnSpc>
                <a:spcPct val="90000"/>
              </a:lnSpc>
            </a:pPr>
            <a:r>
              <a:rPr lang="en-US" sz="1600" dirty="0"/>
              <a:t>        (more flowers bloom at night?)</a:t>
            </a:r>
          </a:p>
          <a:p>
            <a:pPr>
              <a:lnSpc>
                <a:spcPct val="90000"/>
              </a:lnSpc>
            </a:pPr>
            <a:r>
              <a:rPr lang="en-US" sz="1600" dirty="0"/>
              <a:t>Search Why via DuckDuckGo, Bing, Google , no answer</a:t>
            </a:r>
          </a:p>
          <a:p>
            <a:pPr>
              <a:lnSpc>
                <a:spcPct val="90000"/>
              </a:lnSpc>
            </a:pPr>
            <a:endParaRPr lang="en-US" sz="1600" dirty="0"/>
          </a:p>
          <a:p>
            <a:pPr>
              <a:lnSpc>
                <a:spcPct val="90000"/>
              </a:lnSpc>
            </a:pPr>
            <a:r>
              <a:rPr lang="en-US" sz="1600" dirty="0"/>
              <a:t>			      =&gt;</a:t>
            </a:r>
          </a:p>
          <a:p>
            <a:pPr>
              <a:lnSpc>
                <a:spcPct val="90000"/>
              </a:lnSpc>
            </a:pPr>
            <a:r>
              <a:rPr lang="en-US" sz="1400" dirty="0"/>
              <a:t>Hieroglyphic Flat. </a:t>
            </a:r>
            <a:r>
              <a:rPr lang="en-US" sz="1400" i="1" dirty="0" err="1"/>
              <a:t>Odina</a:t>
            </a:r>
            <a:r>
              <a:rPr lang="en-US" sz="1400" i="1" dirty="0"/>
              <a:t> </a:t>
            </a:r>
            <a:r>
              <a:rPr lang="en-US" sz="1400" i="1" dirty="0" err="1"/>
              <a:t>hieroglyphica</a:t>
            </a:r>
            <a:r>
              <a:rPr lang="en-US" sz="1400" dirty="0"/>
              <a:t>. Datar Indah</a:t>
            </a:r>
          </a:p>
        </p:txBody>
      </p:sp>
      <p:pic>
        <p:nvPicPr>
          <p:cNvPr id="6" name="Content Placeholder 5" descr="A yellow and black butterfly on the ground&#10;&#10;Description automatically generated">
            <a:extLst>
              <a:ext uri="{FF2B5EF4-FFF2-40B4-BE49-F238E27FC236}">
                <a16:creationId xmlns:a16="http://schemas.microsoft.com/office/drawing/2014/main" id="{DA1BDD45-7071-4983-DFB8-E31329007C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40" r="2193" b="-1"/>
          <a:stretch/>
        </p:blipFill>
        <p:spPr>
          <a:xfrm>
            <a:off x="4654296" y="10"/>
            <a:ext cx="7537703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862487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416A0E3C-60E6-4F39-BC55-5F7C224E1F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MY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C5025DAC-8B93-4160-B017-3A274A5828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3532" y="1897380"/>
            <a:ext cx="996696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>
            <a:extLst>
              <a:ext uri="{FF2B5EF4-FFF2-40B4-BE49-F238E27FC236}">
                <a16:creationId xmlns:a16="http://schemas.microsoft.com/office/drawing/2014/main" id="{E844E128-FF69-4E9F-8327-6B504B3C5A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" y="0"/>
            <a:ext cx="12191985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MY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708172A-9CDF-1B10-A75B-69F228146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516835"/>
            <a:ext cx="3448259" cy="166650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700"/>
              <a:t>..Why </a:t>
            </a:r>
            <a:r>
              <a:rPr lang="en-US" sz="3700" dirty="0"/>
              <a:t>more species of moths than butterflies?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055CEADF-09EA-423C-8C45-F94AF44D5A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23686" y="2353592"/>
            <a:ext cx="329184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7E3622-7EBA-BFA4-2A56-8B4E351D89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3467" y="2546224"/>
            <a:ext cx="3448259" cy="3342747"/>
          </a:xfrm>
        </p:spPr>
        <p:txBody>
          <a:bodyPr vert="horz" lIns="0" tIns="45720" rIns="0" bIns="45720" rtlCol="0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1700"/>
              <a:t>i.Evolutionary headstart for moths:</a:t>
            </a:r>
          </a:p>
          <a:p>
            <a:pPr>
              <a:lnSpc>
                <a:spcPct val="90000"/>
              </a:lnSpc>
            </a:pPr>
            <a:r>
              <a:rPr lang="en-US" sz="1700"/>
              <a:t>Moths appeared 200 mya. Butterflies evolved from moths 100 mya.</a:t>
            </a:r>
          </a:p>
          <a:p>
            <a:pPr>
              <a:lnSpc>
                <a:spcPct val="90000"/>
              </a:lnSpc>
            </a:pPr>
            <a:endParaRPr lang="en-US" sz="1700"/>
          </a:p>
          <a:p>
            <a:pPr>
              <a:lnSpc>
                <a:spcPct val="90000"/>
              </a:lnSpc>
            </a:pPr>
            <a:endParaRPr lang="en-US" sz="1700"/>
          </a:p>
          <a:p>
            <a:pPr>
              <a:lnSpc>
                <a:spcPct val="90000"/>
              </a:lnSpc>
            </a:pPr>
            <a:r>
              <a:rPr lang="en-US" sz="1700"/>
              <a:t>			=&gt;</a:t>
            </a:r>
          </a:p>
          <a:p>
            <a:pPr>
              <a:lnSpc>
                <a:spcPct val="90000"/>
              </a:lnSpc>
            </a:pPr>
            <a:r>
              <a:rPr lang="en-US" sz="1700"/>
              <a:t>Marbled Map</a:t>
            </a:r>
            <a:r>
              <a:rPr lang="en-US" sz="1700" i="1"/>
              <a:t>. Cyrestis cocles earli -form earli</a:t>
            </a:r>
            <a:r>
              <a:rPr lang="en-US" sz="1700"/>
              <a:t>. Peta Marmar</a:t>
            </a:r>
          </a:p>
          <a:p>
            <a:pPr>
              <a:lnSpc>
                <a:spcPct val="90000"/>
              </a:lnSpc>
            </a:pPr>
            <a:endParaRPr lang="en-US" sz="1700"/>
          </a:p>
        </p:txBody>
      </p:sp>
      <p:pic>
        <p:nvPicPr>
          <p:cNvPr id="8" name="Content Placeholder 7" descr="A butterfly on a leaf&#10;&#10;Description automatically generated">
            <a:extLst>
              <a:ext uri="{FF2B5EF4-FFF2-40B4-BE49-F238E27FC236}">
                <a16:creationId xmlns:a16="http://schemas.microsoft.com/office/drawing/2014/main" id="{55CD55B0-2D1A-909E-9FA5-8ACF6EA90E4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74" r="9759" b="-1"/>
          <a:stretch/>
        </p:blipFill>
        <p:spPr>
          <a:xfrm>
            <a:off x="4654296" y="10"/>
            <a:ext cx="7537703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781079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416A0E3C-60E6-4F39-BC55-5F7C224E1F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MY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C5025DAC-8B93-4160-B017-3A274A5828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3532" y="1897380"/>
            <a:ext cx="996696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873ECEC8-0F24-45B8-950F-35FC94BCEA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4BA566A-1B82-0DAE-46B5-D7DF09DEEA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2257" y="634947"/>
            <a:ext cx="3690257" cy="909354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3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..Why more species of moths than butterflies?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89EB8C68-FF1B-4849-867B-32D29B19F1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20797" y="2250460"/>
            <a:ext cx="34747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17E4756-1793-83BC-B1C2-0D6A7F8450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23637" y="1803541"/>
            <a:ext cx="4008878" cy="4309582"/>
          </a:xfrm>
        </p:spPr>
        <p:txBody>
          <a:bodyPr vert="horz" lIns="0" tIns="45720" rIns="0" bIns="45720" rtlCol="0">
            <a:normAutofit/>
          </a:bodyPr>
          <a:lstStyle/>
          <a:p>
            <a:pPr>
              <a:lnSpc>
                <a:spcPct val="100000"/>
              </a:lnSpc>
            </a:pP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ii.Moths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are nocturnal insects</a:t>
            </a:r>
          </a:p>
          <a:p>
            <a:pPr>
              <a:lnSpc>
                <a:spcPct val="100000"/>
              </a:lnSpc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i.e. no sunlight to warm them up, so smaller ranges i.e.  can’t fly far, relative to diurnal butterflies.</a:t>
            </a:r>
          </a:p>
          <a:p>
            <a:pPr>
              <a:lnSpc>
                <a:spcPct val="100000"/>
              </a:lnSpc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Thus, for any given area there are more micro-niches or micro-habitats for moths.</a:t>
            </a:r>
          </a:p>
          <a:p>
            <a:pPr>
              <a:lnSpc>
                <a:spcPct val="100000"/>
              </a:lnSpc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Thus, more species possible for moths.</a:t>
            </a:r>
          </a:p>
          <a:p>
            <a:pPr>
              <a:lnSpc>
                <a:spcPct val="100000"/>
              </a:lnSpc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				=&gt;</a:t>
            </a:r>
          </a:p>
          <a:p>
            <a:pPr>
              <a:lnSpc>
                <a:spcPct val="100000"/>
              </a:lnSpc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Marbled Map. </a:t>
            </a:r>
            <a:r>
              <a:rPr lang="en-US" sz="1600" i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Cyrestis</a:t>
            </a:r>
            <a:r>
              <a:rPr lang="en-US" sz="16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600" i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cocles</a:t>
            </a:r>
            <a:r>
              <a:rPr lang="en-US" sz="16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600" i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earli</a:t>
            </a:r>
            <a:r>
              <a:rPr lang="en-US" sz="16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-f </a:t>
            </a:r>
            <a:r>
              <a:rPr lang="en-US" sz="1600" i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formosa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 Peta </a:t>
            </a:r>
            <a:r>
              <a:rPr lang="en-US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Marmar</a:t>
            </a:r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6" name="Content Placeholder 5" descr="A butterfly on rocks&#10;&#10;Description automatically generated">
            <a:extLst>
              <a:ext uri="{FF2B5EF4-FFF2-40B4-BE49-F238E27FC236}">
                <a16:creationId xmlns:a16="http://schemas.microsoft.com/office/drawing/2014/main" id="{7A002F11-382B-573D-C007-AB375D05F4C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5" r="10845" b="-2"/>
          <a:stretch/>
        </p:blipFill>
        <p:spPr>
          <a:xfrm>
            <a:off x="4648201" y="640081"/>
            <a:ext cx="6909801" cy="5314406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8B53612E-ADB2-4457-9688-89506397AF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6400800"/>
            <a:ext cx="12192000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35228094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16A0E3C-60E6-4F39-BC55-5F7C224E1F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MY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5025DAC-8B93-4160-B017-3A274A5828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3532" y="1897380"/>
            <a:ext cx="996696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E844E128-FF69-4E9F-8327-6B504B3C5A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" y="0"/>
            <a:ext cx="12191985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MY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B6A61ED-E6EF-ACC1-4D98-1B44EE2840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516835"/>
            <a:ext cx="3448259" cy="166650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700" dirty="0"/>
              <a:t>..Why more species of moths than butterflies?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055CEADF-09EA-423C-8C45-F94AF44D5A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23686" y="2353592"/>
            <a:ext cx="329184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C1A96C0-F93B-8EE3-4A9F-32B9F6E5DB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3467" y="2546224"/>
            <a:ext cx="3448259" cy="4066757"/>
          </a:xfrm>
        </p:spPr>
        <p:txBody>
          <a:bodyPr vert="horz" lIns="0" tIns="45720" rIns="0" bIns="45720" rtlCol="0">
            <a:normAutofit lnSpcReduction="10000"/>
          </a:bodyPr>
          <a:lstStyle/>
          <a:p>
            <a:pPr>
              <a:lnSpc>
                <a:spcPct val="100000"/>
              </a:lnSpc>
            </a:pPr>
            <a:r>
              <a:rPr lang="en-US" dirty="0" err="1"/>
              <a:t>iii.Existence</a:t>
            </a:r>
            <a:r>
              <a:rPr lang="en-US" dirty="0"/>
              <a:t> of micro-moths or microlepidoptera</a:t>
            </a:r>
          </a:p>
          <a:p>
            <a:pPr>
              <a:lnSpc>
                <a:spcPct val="100000"/>
              </a:lnSpc>
            </a:pPr>
            <a:r>
              <a:rPr lang="en-US" dirty="0"/>
              <a:t>Smaller than typical butterflies, so can’t fly far </a:t>
            </a:r>
            <a:r>
              <a:rPr lang="en-US" dirty="0" err="1"/>
              <a:t>i.e</a:t>
            </a:r>
            <a:r>
              <a:rPr lang="en-US" dirty="0"/>
              <a:t> smaller ranges, thus more micro-habitats, </a:t>
            </a:r>
          </a:p>
          <a:p>
            <a:pPr>
              <a:lnSpc>
                <a:spcPct val="100000"/>
              </a:lnSpc>
            </a:pPr>
            <a:r>
              <a:rPr lang="en-US" dirty="0"/>
              <a:t>Thus, more species possible for moths.</a:t>
            </a:r>
          </a:p>
          <a:p>
            <a:pPr>
              <a:lnSpc>
                <a:spcPct val="100000"/>
              </a:lnSpc>
            </a:pPr>
            <a:endParaRPr lang="en-US" dirty="0"/>
          </a:p>
          <a:p>
            <a:pPr>
              <a:lnSpc>
                <a:spcPct val="100000"/>
              </a:lnSpc>
            </a:pPr>
            <a:r>
              <a:rPr lang="en-US" dirty="0"/>
              <a:t>			=&gt;</a:t>
            </a:r>
          </a:p>
          <a:p>
            <a:pPr>
              <a:lnSpc>
                <a:spcPct val="100000"/>
              </a:lnSpc>
            </a:pPr>
            <a:r>
              <a:rPr lang="en-US" sz="1600" dirty="0"/>
              <a:t>Common Mime. </a:t>
            </a:r>
            <a:r>
              <a:rPr lang="en-US" sz="1600" i="1" dirty="0" err="1"/>
              <a:t>Papilio</a:t>
            </a:r>
            <a:r>
              <a:rPr lang="en-US" sz="1600" i="1" dirty="0"/>
              <a:t> </a:t>
            </a:r>
            <a:r>
              <a:rPr lang="en-US" sz="1600" i="1" dirty="0" err="1"/>
              <a:t>clytia</a:t>
            </a:r>
            <a:r>
              <a:rPr lang="en-US" sz="1600" dirty="0"/>
              <a:t>. Ceria </a:t>
            </a:r>
            <a:r>
              <a:rPr lang="en-US" sz="1600" dirty="0" err="1"/>
              <a:t>Penyamar</a:t>
            </a:r>
            <a:r>
              <a:rPr lang="en-US" sz="1600" dirty="0"/>
              <a:t> </a:t>
            </a:r>
            <a:r>
              <a:rPr lang="en-US" sz="1600" dirty="0" err="1"/>
              <a:t>Biasa</a:t>
            </a:r>
            <a:endParaRPr lang="en-US" sz="1600" dirty="0"/>
          </a:p>
          <a:p>
            <a:pPr>
              <a:lnSpc>
                <a:spcPct val="100000"/>
              </a:lnSpc>
            </a:pPr>
            <a:endParaRPr lang="en-US" dirty="0"/>
          </a:p>
        </p:txBody>
      </p:sp>
      <p:pic>
        <p:nvPicPr>
          <p:cNvPr id="6" name="Content Placeholder 5" descr="A butterfly on a flower&#10;&#10;Description automatically generated">
            <a:extLst>
              <a:ext uri="{FF2B5EF4-FFF2-40B4-BE49-F238E27FC236}">
                <a16:creationId xmlns:a16="http://schemas.microsoft.com/office/drawing/2014/main" id="{7ADFB0A6-0231-BE7B-5B2A-AE8C8E3198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28" r="27025"/>
          <a:stretch/>
        </p:blipFill>
        <p:spPr>
          <a:xfrm>
            <a:off x="4654296" y="10"/>
            <a:ext cx="7537703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60174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416A0E3C-60E6-4F39-BC55-5F7C224E1F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MY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C5025DAC-8B93-4160-B017-3A274A5828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3532" y="1897380"/>
            <a:ext cx="996696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>
            <a:extLst>
              <a:ext uri="{FF2B5EF4-FFF2-40B4-BE49-F238E27FC236}">
                <a16:creationId xmlns:a16="http://schemas.microsoft.com/office/drawing/2014/main" id="{E844E128-FF69-4E9F-8327-6B504B3C5A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" y="0"/>
            <a:ext cx="12191985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MY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0C66288-2729-EEA5-05A1-4AD6C51C4F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516835"/>
            <a:ext cx="3448259" cy="166650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700" dirty="0"/>
              <a:t>..Why more species of moths than butterflies?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055CEADF-09EA-423C-8C45-F94AF44D5A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23686" y="2353592"/>
            <a:ext cx="329184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BE22E7E-BDC3-C546-CBDB-CF087D4B01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87677" y="2546224"/>
            <a:ext cx="4207268" cy="4024831"/>
          </a:xfrm>
        </p:spPr>
        <p:txBody>
          <a:bodyPr vert="horz" lIns="0" tIns="45720" rIns="0" bIns="45720" rtlCol="0">
            <a:noAutofit/>
          </a:bodyPr>
          <a:lstStyle/>
          <a:p>
            <a:pPr>
              <a:lnSpc>
                <a:spcPct val="90000"/>
              </a:lnSpc>
            </a:pPr>
            <a:r>
              <a:rPr lang="en-US" dirty="0"/>
              <a:t>Answers by Copilot:</a:t>
            </a:r>
          </a:p>
          <a:p>
            <a:pPr>
              <a:lnSpc>
                <a:spcPct val="90000"/>
              </a:lnSpc>
            </a:pPr>
            <a:r>
              <a:rPr lang="en-US" dirty="0"/>
              <a:t>-More habitats than those for butterflies </a:t>
            </a:r>
            <a:r>
              <a:rPr lang="en-US" dirty="0">
                <a:hlinkClick r:id="rId2"/>
              </a:rPr>
              <a:t>[2]:</a:t>
            </a:r>
            <a:endParaRPr lang="en-US" dirty="0"/>
          </a:p>
          <a:p>
            <a:pPr>
              <a:lnSpc>
                <a:spcPct val="90000"/>
              </a:lnSpc>
            </a:pPr>
            <a:r>
              <a:rPr lang="en-US" dirty="0"/>
              <a:t>-Caves, dense forests</a:t>
            </a:r>
          </a:p>
          <a:p>
            <a:pPr>
              <a:lnSpc>
                <a:spcPct val="90000"/>
              </a:lnSpc>
            </a:pPr>
            <a:r>
              <a:rPr lang="en-US" dirty="0"/>
              <a:t>-”Reproductive strategies. </a:t>
            </a:r>
            <a:r>
              <a:rPr lang="en-US" b="0" i="0" dirty="0">
                <a:effectLst/>
                <a:hlinkClick r:id="rId3"/>
              </a:rPr>
              <a:t>Moths often have more varied reproductive strategies and life cycles, which can lead to higher speciation rates</a:t>
            </a:r>
            <a:r>
              <a:rPr lang="en-US" b="0" i="0" baseline="30000" dirty="0">
                <a:effectLst/>
                <a:hlinkClick r:id="rId3"/>
              </a:rPr>
              <a:t>3</a:t>
            </a:r>
            <a:r>
              <a:rPr lang="en-US" baseline="30000" dirty="0"/>
              <a:t>”</a:t>
            </a:r>
          </a:p>
          <a:p>
            <a:pPr>
              <a:lnSpc>
                <a:spcPct val="90000"/>
              </a:lnSpc>
            </a:pPr>
            <a:r>
              <a:rPr lang="en-US" sz="2400" baseline="30000" dirty="0"/>
              <a:t>-Not trustworthy?</a:t>
            </a:r>
          </a:p>
          <a:p>
            <a:pPr>
              <a:lnSpc>
                <a:spcPct val="90000"/>
              </a:lnSpc>
            </a:pPr>
            <a:r>
              <a:rPr lang="en-US" baseline="30000" dirty="0"/>
              <a:t>=&gt;</a:t>
            </a:r>
          </a:p>
          <a:p>
            <a:pPr>
              <a:lnSpc>
                <a:spcPct val="90000"/>
              </a:lnSpc>
            </a:pPr>
            <a:r>
              <a:rPr lang="en-US" i="1" dirty="0" err="1"/>
              <a:t>Callidula</a:t>
            </a:r>
            <a:r>
              <a:rPr lang="en-US" i="1" dirty="0"/>
              <a:t> </a:t>
            </a:r>
            <a:r>
              <a:rPr lang="en-US" i="1" dirty="0" err="1"/>
              <a:t>sakuni</a:t>
            </a:r>
            <a:r>
              <a:rPr lang="en-US" dirty="0"/>
              <a:t>, a day-flying, diurnal moth</a:t>
            </a:r>
          </a:p>
        </p:txBody>
      </p:sp>
      <p:pic>
        <p:nvPicPr>
          <p:cNvPr id="8" name="Content Placeholder 7" descr="A close up of a butterfly on a leaf&#10;&#10;Description automatically generated">
            <a:extLst>
              <a:ext uri="{FF2B5EF4-FFF2-40B4-BE49-F238E27FC236}">
                <a16:creationId xmlns:a16="http://schemas.microsoft.com/office/drawing/2014/main" id="{F2E9B4CE-9A25-183C-B12D-59786CF5B6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35" r="-1" b="-1"/>
          <a:stretch/>
        </p:blipFill>
        <p:spPr>
          <a:xfrm>
            <a:off x="4654296" y="10"/>
            <a:ext cx="7537703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18227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416A0E3C-60E6-4F39-BC55-5F7C224E1F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MY"/>
          </a:p>
        </p:txBody>
      </p: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C5025DAC-8B93-4160-B017-3A274A5828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3532" y="1897380"/>
            <a:ext cx="996696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Rectangle 47">
            <a:extLst>
              <a:ext uri="{FF2B5EF4-FFF2-40B4-BE49-F238E27FC236}">
                <a16:creationId xmlns:a16="http://schemas.microsoft.com/office/drawing/2014/main" id="{E844E128-FF69-4E9F-8327-6B504B3C5A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" y="0"/>
            <a:ext cx="12191985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MY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A8713F4-7786-9A51-120D-BB0A46D67A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195209"/>
            <a:ext cx="3448259" cy="174660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700" dirty="0"/>
              <a:t>2.Why so few butterfly families?</a:t>
            </a:r>
            <a:br>
              <a:rPr lang="en-US" sz="3700" dirty="0"/>
            </a:br>
            <a:endParaRPr lang="en-US" sz="3700" dirty="0"/>
          </a:p>
        </p:txBody>
      </p: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055CEADF-09EA-423C-8C45-F94AF44D5A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23686" y="2353592"/>
            <a:ext cx="329184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90E9575-EDDC-8966-4075-8481A90DC1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38480" y="1631775"/>
            <a:ext cx="4157741" cy="5031015"/>
          </a:xfrm>
        </p:spPr>
        <p:txBody>
          <a:bodyPr vert="horz" lIns="0" tIns="45720" rIns="0" bIns="45720" rtlCol="0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1600" dirty="0"/>
              <a:t>Global: 7 butterfly family (C&amp;P5)</a:t>
            </a:r>
          </a:p>
          <a:p>
            <a:pPr>
              <a:lnSpc>
                <a:spcPct val="90000"/>
              </a:lnSpc>
            </a:pPr>
            <a:r>
              <a:rPr lang="en-US" sz="1600" dirty="0"/>
              <a:t>PM: 6 families, 1048 species </a:t>
            </a:r>
          </a:p>
          <a:p>
            <a:pPr>
              <a:lnSpc>
                <a:spcPct val="90000"/>
              </a:lnSpc>
            </a:pPr>
            <a:r>
              <a:rPr lang="en-US" sz="1600" dirty="0"/>
              <a:t>Contrast for PM:</a:t>
            </a:r>
          </a:p>
          <a:p>
            <a:pPr>
              <a:lnSpc>
                <a:spcPct val="90000"/>
              </a:lnSpc>
            </a:pPr>
            <a:r>
              <a:rPr lang="en-US" sz="1600" dirty="0"/>
              <a:t>-Birds (class): 95 families, 719 species</a:t>
            </a:r>
          </a:p>
          <a:p>
            <a:pPr>
              <a:lnSpc>
                <a:spcPct val="90000"/>
              </a:lnSpc>
            </a:pPr>
            <a:r>
              <a:rPr lang="en-US" sz="1600" dirty="0"/>
              <a:t>-Mammals (class): 43 families, 257 species</a:t>
            </a:r>
          </a:p>
          <a:p>
            <a:pPr>
              <a:lnSpc>
                <a:spcPct val="90000"/>
              </a:lnSpc>
            </a:pPr>
            <a:r>
              <a:rPr lang="en-US" sz="1600" dirty="0"/>
              <a:t>-Odonata: 17 families, 253 species </a:t>
            </a:r>
          </a:p>
          <a:p>
            <a:pPr>
              <a:lnSpc>
                <a:spcPct val="90000"/>
              </a:lnSpc>
            </a:pPr>
            <a:r>
              <a:rPr lang="en-US" sz="1600" dirty="0"/>
              <a:t>-Snakes: 17 families, 163 species</a:t>
            </a:r>
          </a:p>
          <a:p>
            <a:pPr>
              <a:lnSpc>
                <a:spcPct val="90000"/>
              </a:lnSpc>
            </a:pPr>
            <a:r>
              <a:rPr lang="en-US" sz="1600" dirty="0"/>
              <a:t>Ratio, </a:t>
            </a:r>
            <a:r>
              <a:rPr lang="en-US" sz="1600" dirty="0" err="1"/>
              <a:t>species:families</a:t>
            </a:r>
            <a:r>
              <a:rPr lang="en-US" sz="1600" dirty="0"/>
              <a:t>:</a:t>
            </a:r>
          </a:p>
          <a:p>
            <a:pPr>
              <a:lnSpc>
                <a:spcPct val="90000"/>
              </a:lnSpc>
            </a:pPr>
            <a:r>
              <a:rPr lang="en-US" sz="1600" dirty="0"/>
              <a:t>butterflies 174, birds 8, mammals 6, </a:t>
            </a:r>
            <a:r>
              <a:rPr lang="en-US" sz="1600" dirty="0" err="1"/>
              <a:t>odonata</a:t>
            </a:r>
            <a:r>
              <a:rPr lang="en-US" sz="1600" dirty="0"/>
              <a:t> 15, and snakes 10</a:t>
            </a:r>
          </a:p>
          <a:p>
            <a:pPr>
              <a:lnSpc>
                <a:spcPct val="90000"/>
              </a:lnSpc>
            </a:pPr>
            <a:r>
              <a:rPr lang="en-US" sz="1600" dirty="0"/>
              <a:t>							      =&gt;</a:t>
            </a:r>
          </a:p>
          <a:p>
            <a:pPr>
              <a:lnSpc>
                <a:spcPct val="90000"/>
              </a:lnSpc>
            </a:pPr>
            <a:r>
              <a:rPr lang="en-US" sz="1600" dirty="0"/>
              <a:t>Dark (or Black-tipped) Archduke. </a:t>
            </a:r>
            <a:r>
              <a:rPr lang="en-US" sz="1600" i="1" dirty="0"/>
              <a:t>Lexias </a:t>
            </a:r>
            <a:r>
              <a:rPr lang="en-US" sz="1600" i="1" dirty="0" err="1"/>
              <a:t>dirtea</a:t>
            </a:r>
            <a:r>
              <a:rPr lang="en-US" sz="1600" dirty="0"/>
              <a:t>. </a:t>
            </a:r>
            <a:r>
              <a:rPr lang="en-US" sz="1600" dirty="0" err="1"/>
              <a:t>Bangsawan</a:t>
            </a:r>
            <a:r>
              <a:rPr lang="en-US" sz="1600" dirty="0"/>
              <a:t> </a:t>
            </a:r>
            <a:r>
              <a:rPr lang="en-US" sz="1600" dirty="0" err="1"/>
              <a:t>Gelap</a:t>
            </a:r>
            <a:endParaRPr lang="en-US" sz="1600" dirty="0"/>
          </a:p>
        </p:txBody>
      </p:sp>
      <p:pic>
        <p:nvPicPr>
          <p:cNvPr id="8" name="Content Placeholder 7" descr="A butterfly on the ground&#10;&#10;Description automatically generated">
            <a:extLst>
              <a:ext uri="{FF2B5EF4-FFF2-40B4-BE49-F238E27FC236}">
                <a16:creationId xmlns:a16="http://schemas.microsoft.com/office/drawing/2014/main" id="{145D4471-76E6-5FC3-C608-8A8B0600F7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08" r="6325" b="-1"/>
          <a:stretch/>
        </p:blipFill>
        <p:spPr>
          <a:xfrm>
            <a:off x="4654296" y="10"/>
            <a:ext cx="7537703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84802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16A0E3C-60E6-4F39-BC55-5F7C224E1F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MY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5025DAC-8B93-4160-B017-3A274A5828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3532" y="1897380"/>
            <a:ext cx="996696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E844E128-FF69-4E9F-8327-6B504B3C5A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" y="0"/>
            <a:ext cx="12191985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MY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52DB61-16A1-411A-3D47-8EF3E06D4C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171247"/>
            <a:ext cx="3448259" cy="1036165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3700" dirty="0"/>
              <a:t>.. Why so few butterfly families?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055CEADF-09EA-423C-8C45-F94AF44D5A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23686" y="2353592"/>
            <a:ext cx="329184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3414CB-D6E2-068D-C339-819ED05455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48583" y="1480218"/>
            <a:ext cx="4465910" cy="5206536"/>
          </a:xfrm>
        </p:spPr>
        <p:txBody>
          <a:bodyPr vert="horz" lIns="0" tIns="45720" rIns="0" bIns="45720" rtlCol="0">
            <a:normAutofit fontScale="92500" lnSpcReduction="10000"/>
          </a:bodyPr>
          <a:lstStyle/>
          <a:p>
            <a:pPr>
              <a:lnSpc>
                <a:spcPct val="90000"/>
              </a:lnSpc>
            </a:pPr>
            <a:r>
              <a:rPr lang="en-US" sz="1600" dirty="0"/>
              <a:t>Family: a group of organisms that come from the same ancestors and share common characteristics. </a:t>
            </a:r>
            <a:r>
              <a:rPr lang="en-US" sz="1600" dirty="0" err="1"/>
              <a:t>Eg</a:t>
            </a:r>
            <a:r>
              <a:rPr lang="en-US" sz="1600" dirty="0"/>
              <a:t>, Dogs, wolves, foxes, members of family, </a:t>
            </a:r>
            <a:r>
              <a:rPr lang="en-US" sz="1600" dirty="0" err="1"/>
              <a:t>canidae</a:t>
            </a:r>
            <a:r>
              <a:rPr lang="en-US" sz="1600" dirty="0"/>
              <a:t>.</a:t>
            </a:r>
          </a:p>
          <a:p>
            <a:pPr>
              <a:lnSpc>
                <a:spcPct val="90000"/>
              </a:lnSpc>
            </a:pPr>
            <a:r>
              <a:rPr lang="en-US" sz="1600" dirty="0"/>
              <a:t>Mammals: herbivores, carnivores, omnivores – so, different mouth parts and anatomy. Thus, many families.</a:t>
            </a:r>
          </a:p>
          <a:p>
            <a:pPr>
              <a:lnSpc>
                <a:spcPct val="90000"/>
              </a:lnSpc>
            </a:pPr>
            <a:r>
              <a:rPr lang="en-US" sz="1600" dirty="0"/>
              <a:t>Birds: carnivores, insectivores, frugivores, </a:t>
            </a:r>
            <a:r>
              <a:rPr lang="en-US" sz="1600" dirty="0" err="1"/>
              <a:t>nectarinaes</a:t>
            </a:r>
            <a:r>
              <a:rPr lang="en-US" sz="1600" dirty="0"/>
              <a:t> – so different mouth parts, and anatomy. Thus, many families.</a:t>
            </a:r>
          </a:p>
          <a:p>
            <a:pPr>
              <a:lnSpc>
                <a:spcPct val="90000"/>
              </a:lnSpc>
            </a:pPr>
            <a:r>
              <a:rPr lang="en-US" sz="1600" dirty="0"/>
              <a:t>Butterflies: only feed on fluids via one mechanism, proboscis. So, no need for different mouth parts and anatomy. Thus, few families.</a:t>
            </a:r>
          </a:p>
          <a:p>
            <a:pPr>
              <a:lnSpc>
                <a:spcPct val="90000"/>
              </a:lnSpc>
            </a:pPr>
            <a:r>
              <a:rPr lang="en-US" sz="1600" dirty="0"/>
              <a:t>Moths: same diet as butterflies, but some feed on pollen, some don’t feed at all. Globally, 125 families, 160,000 species.</a:t>
            </a:r>
          </a:p>
          <a:p>
            <a:pPr>
              <a:lnSpc>
                <a:spcPct val="90000"/>
              </a:lnSpc>
            </a:pPr>
            <a:r>
              <a:rPr lang="en-US" sz="1600" dirty="0"/>
              <a:t>				</a:t>
            </a:r>
          </a:p>
          <a:p>
            <a:pPr>
              <a:lnSpc>
                <a:spcPct val="90000"/>
              </a:lnSpc>
            </a:pPr>
            <a:r>
              <a:rPr lang="en-US" sz="1600" dirty="0"/>
              <a:t>				</a:t>
            </a:r>
            <a:r>
              <a:rPr lang="en-US" sz="1100" dirty="0"/>
              <a:t>=&gt;</a:t>
            </a:r>
          </a:p>
          <a:p>
            <a:pPr>
              <a:lnSpc>
                <a:spcPct val="90000"/>
              </a:lnSpc>
            </a:pPr>
            <a:r>
              <a:rPr lang="en-US" sz="1400" dirty="0"/>
              <a:t>Atlas Moth, </a:t>
            </a:r>
            <a:r>
              <a:rPr lang="en-US" sz="1400" i="1" dirty="0" err="1"/>
              <a:t>Attacus</a:t>
            </a:r>
            <a:r>
              <a:rPr lang="en-US" sz="1400" i="1" dirty="0"/>
              <a:t> atlas</a:t>
            </a:r>
            <a:r>
              <a:rPr lang="en-US" sz="1400" dirty="0"/>
              <a:t>. Doesn’t feed as adult</a:t>
            </a:r>
          </a:p>
          <a:p>
            <a:pPr>
              <a:lnSpc>
                <a:spcPct val="90000"/>
              </a:lnSpc>
            </a:pPr>
            <a:endParaRPr lang="en-US" sz="1100" dirty="0"/>
          </a:p>
        </p:txBody>
      </p:sp>
      <p:pic>
        <p:nvPicPr>
          <p:cNvPr id="10" name="Content Placeholder 9" descr="A butterfly on a leaf&#10;&#10;Description automatically generated">
            <a:extLst>
              <a:ext uri="{FF2B5EF4-FFF2-40B4-BE49-F238E27FC236}">
                <a16:creationId xmlns:a16="http://schemas.microsoft.com/office/drawing/2014/main" id="{3E969BD3-35C4-F245-26A2-166B1FF598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7311" y="1071082"/>
            <a:ext cx="7224674" cy="5262936"/>
          </a:xfrm>
        </p:spPr>
      </p:pic>
    </p:spTree>
    <p:extLst>
      <p:ext uri="{BB962C8B-B14F-4D97-AF65-F5344CB8AC3E}">
        <p14:creationId xmlns:p14="http://schemas.microsoft.com/office/powerpoint/2010/main" val="316155015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RetrospectVTI">
  <a:themeElements>
    <a:clrScheme name="Retrospect">
      <a:dk1>
        <a:sysClr val="windowText" lastClr="000000"/>
      </a:dk1>
      <a:lt1>
        <a:sysClr val="window" lastClr="FFFFFF"/>
      </a:lt1>
      <a:dk2>
        <a:srgbClr val="344068"/>
      </a:dk2>
      <a:lt2>
        <a:srgbClr val="D9E0E6"/>
      </a:lt2>
      <a:accent1>
        <a:srgbClr val="1CADE4"/>
      </a:accent1>
      <a:accent2>
        <a:srgbClr val="2683C6"/>
      </a:accent2>
      <a:accent3>
        <a:srgbClr val="28C4CC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Retrospect">
      <a:majorFont>
        <a:latin typeface="Univers Condensed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Univers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VTI" id="{ABE3C30C-0FC0-4450-828E-52DE70F1BCCB}" vid="{A6E2497D-935A-4CFD-B9FD-6DCB15FA68B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6461</TotalTime>
  <Words>1553</Words>
  <Application>Microsoft Office PowerPoint</Application>
  <PresentationFormat>Widescreen</PresentationFormat>
  <Paragraphs>181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0" baseType="lpstr">
      <vt:lpstr>Calibri</vt:lpstr>
      <vt:lpstr>Times New Roman</vt:lpstr>
      <vt:lpstr>Univers</vt:lpstr>
      <vt:lpstr>Univers Condensed</vt:lpstr>
      <vt:lpstr>Wingdings</vt:lpstr>
      <vt:lpstr>RetrospectVTI</vt:lpstr>
      <vt:lpstr>The Whys of Butterflies</vt:lpstr>
      <vt:lpstr>PowerPoint Presentation</vt:lpstr>
      <vt:lpstr>1. Why more species of moths than butterflies?</vt:lpstr>
      <vt:lpstr>..Why more species of moths than butterflies?</vt:lpstr>
      <vt:lpstr>..Why more species of moths than butterflies?</vt:lpstr>
      <vt:lpstr>..Why more species of moths than butterflies?</vt:lpstr>
      <vt:lpstr>..Why more species of moths than butterflies?</vt:lpstr>
      <vt:lpstr>2.Why so few butterfly families? </vt:lpstr>
      <vt:lpstr>.. Why so few butterfly families?</vt:lpstr>
      <vt:lpstr>.. Why so few butterfly families?</vt:lpstr>
      <vt:lpstr>The Butterfly Families 1.Papilionidae - Swallowtails</vt:lpstr>
      <vt:lpstr>The Butterfly Families 2. Pieridae – Whites &amp; Sulphurs</vt:lpstr>
      <vt:lpstr>The Butterfly Families 3. Nymphalidae – Brush-foots</vt:lpstr>
      <vt:lpstr>Butterfly families 4. Riodinidae - Metalmarks</vt:lpstr>
      <vt:lpstr>Butterfly families 5. Lycaenidae - Gossamer-wings</vt:lpstr>
      <vt:lpstr>Butterfly families 6. Hesperiidae - Skippers</vt:lpstr>
      <vt:lpstr>3. Where are the most butterfly species found – and why?  </vt:lpstr>
      <vt:lpstr>.. Where are the most butterfly species found – and why?</vt:lpstr>
      <vt:lpstr>4. Why should we bother with butterflies (and moths and other bugs)? </vt:lpstr>
      <vt:lpstr>..Why should we bother with butterflies and other bugs?  2.They’re nutrient recyclers</vt:lpstr>
      <vt:lpstr>..Why should we bother with butterflies?</vt:lpstr>
      <vt:lpstr>..Why should we bother?</vt:lpstr>
      <vt:lpstr>..Why should we bother?</vt:lpstr>
      <vt:lpstr>Thank you Questions, Comments Welcome   rosliomarphotography.com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Rosli Omar</dc:creator>
  <cp:lastModifiedBy>Rosli Omar</cp:lastModifiedBy>
  <cp:revision>1</cp:revision>
  <dcterms:created xsi:type="dcterms:W3CDTF">2024-09-13T08:05:01Z</dcterms:created>
  <dcterms:modified xsi:type="dcterms:W3CDTF">2024-09-22T04:16:12Z</dcterms:modified>
</cp:coreProperties>
</file>